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AI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Final Round: Debugging + Ownership
How to use this slide:
Try answering each question aloud before reading the signal. Strong answers should be specific, scenario-based and backed by tradeoffs.
Q49. A RAG system suddenly answers from old documents after a migration. How do you debug and fix it?
Answer blueprint:
- Clarify the requirement, users, data/input shape, scale and constraints.
- Hit these answer signals: trace inputs, retrieval logs, model versions, disable/fallback, comms,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editing the prompt before finding root cause.
Q50. An AI feature caused a customer escalation. Walk through incident response, comms and permanent prevention.
Answer blueprint:
- Clarify the requirement, users, data/input shape, scale and constraints.
- Hit these answer signals: trace inputs, retrieval logs, model versions, disable/fallback, comms,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editing the prompt before finding root cause.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LLM Application Fundamentals
How to use this slide:
Try answering each question aloud before reading the signal. Strong answers should be specific, scenario-based and backed by tradeoffs.
Q1. Build an LLM feature that summarizes long support chats into CRM notes. What design choices matter?
Answer blueprint:
- Clarify the requirement, users, data/input shape, scale and constraints.
- Hit these answer signals: prompt versioning, structured output, validation, task framing, fallback, data privacy.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raw messy inputs to a model and trusting fluent output.
Q2. How do temperature, max tokens and system instructions affect reliability in an enterprise app?
Answer blueprint:
- Clarify the requirement, users, data/input shape, scale and constraints.
- Hit these answer signals: prompt versioning, structured output, validation, task framing, fallback, data privacy.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raw messy inputs to a model and trusting fluent output.
Q3. A model returns valid English but invalid JSON. How do you enforce structured output?
Answer blueprint:
- Clarify the requirement, users, data/input shape, scale and constraints.
- Hit these answer signals: prompt versioning, structured output, validation, task framing, fallback, data privacy.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raw messy inputs to a model and trusting fluent output.
Q4. How would you design prompt templates that are maintainable across 20 use cases?
Answer blueprint:
- Clarify the requirement, users, data/input shape, scale and constraints.
- Hit these answer signals: prompt versioning, structured output, validation, task framing, fallback, data privacy.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raw messy inputs to a model and trusting fluent output.
Q5. When should you fine-tune, use RAG, improve prompts or change the product UX?
Answer blueprint:
- Clarify the requirement, users, data/input shape, scale and constraints.
- Hit these answer signals: prompt versioning, structured output, validation, task framing, fallback, data privacy.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raw messy inputs to a model and trusting fluent output.
Q6. A feature passes demos but fails on messy production inputs. How do you harden it?
Answer blueprint:
- Clarify the requirement, users, data/input shape, scale and constraints.
- Hit these answer signals: prompt versioning, structured output, validation, task framing, fallback, data privacy.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passing raw messy inputs to a model and trusting fluent output.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RAG &amp; Grounded Search
How to use this slide:
Try answering each question aloud before reading the signal. Strong answers should be specific, scenario-based and backed by tradeoffs.
Q7. Design RAG for policy documents where answers must cite the exact section used.
Answer blueprint:
- Clarify the requirement, users, data/input shape, scale and constraints.
- Hit these answer signals: chunking, metadata, ACL filters, hybrid search, reranking, source citations.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blaming only the model when retrieval is bad.
Q8. Search returns relevant docs but the answer is wrong. Where can the RAG pipeline fail?
Answer blueprint:
- Clarify the requirement, users, data/input shape, scale and constraints.
- Hit these answer signals: chunking, metadata, ACL filters, hybrid search, reranking, source citations.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blaming only the model when retrieval is bad.
Q9. How would you handle conflicting documents in a knowledge base?
Answer blueprint:
- Clarify the requirement, users, data/input shape, scale and constraints.
- Hit these answer signals: chunking, metadata, ACL filters, hybrid search, reranking, source citations.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blaming only the model when retrieval is bad.
Q10. Design hybrid search for product documentation with semantic and keyword signals.
Answer blueprint:
- Clarify the requirement, users, data/input shape, scale and constraints.
- Hit these answer signals: chunking, metadata, ACL filters, hybrid search, reranking, source citations.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blaming only the model when retrieval is bad.
Q11. How do you choose chunk size and overlap for technical documentation?
Answer blueprint:
- Clarify the requirement, users, data/input shape, scale and constraints.
- Hit these answer signals: chunking, metadata, ACL filters, hybrid search, reranking, source citations.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blaming only the model when retrieval is bad.
Q12. A RAG app answers from customer-private docs. How do you enforce access control?
Answer blueprint:
- Clarify the requirement, users, data/input shape, scale and constraints.
- Hit these answer signals: chunking, metadata, ACL filters, hybrid search, reranking, source citations.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blaming only the model when retrieval is bad.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Embeddings &amp; Vector Databases
How to use this slide:
Try answering each question aloud before reading the signal. Strong answers should be specific, scenario-based and backed by tradeoffs.
Q13. How would you evaluate an embedding model for legal versus product-support retrieval?
Answer blueprint:
- Clarify the requirement, users, data/input shape, scale and constraints.
- Hit these answer signals: recall@k, MRR, indexing strategy, dedupe, incremental updates, tenant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the biggest embedding model without evals.
Q14. Your vector index has duplicates and near-duplicates. What impact does it have and how do you fix it?
Answer blueprint:
- Clarify the requirement, users, data/input shape, scale and constraints.
- Hit these answer signals: recall@k, MRR, indexing strategy, dedupe, incremental updates, tenant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the biggest embedding model without evals.
Q15. How do you update embeddings when documents are edited frequently?
Answer blueprint:
- Clarify the requirement, users, data/input shape, scale and constraints.
- Hit these answer signals: recall@k, MRR, indexing strategy, dedupe, incremental updates, tenant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the biggest embedding model without evals.
Q16. A query with acronyms and product codes retrieves poor results. What improvements help?
Answer blueprint:
- Clarify the requirement, users, data/input shape, scale and constraints.
- Hit these answer signals: recall@k, MRR, indexing strategy, dedupe, incremental updates, tenant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the biggest embedding model without evals.
Q17. Design multi-tenant vector search with cost and latency constraints.
Answer blueprint:
- Clarify the requirement, users, data/input shape, scale and constraints.
- Hit these answer signals: recall@k, MRR, indexing strategy, dedupe, incremental updates, tenant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the biggest embedding model without evals.
Q18. How do you handle tables, code blocks and images in a RAG corpus?
Answer blueprint:
- Clarify the requirement, users, data/input shape, scale and constraints.
- Hit these answer signals: recall@k, MRR, indexing strategy, dedupe, incremental updates, tenant isolation.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the biggest embedding model without evals.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Evaluation &amp; Quality
How to use this slide:
Try answering each question aloud before reading the signal. Strong answers should be specific, scenario-based and backed by tradeoffs.
Q19. Create an eval set for an AI answer assistant. What labels and rubrics do you need?
Answer blueprint:
- Clarify the requirement, users, data/input shape, scale and constraints.
- Hit these answer signals: golden datasets, rubrics, error slices, hallucination checks, A/B tests, holdouts.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based on one impressive demo.
Q20. How would you compare two prompts or models beyond subjective preference?
Answer blueprint:
- Clarify the requirement, users, data/input shape, scale and constraints.
- Hit these answer signals: golden datasets, rubrics, error slices, hallucination checks, A/B tests, holdouts.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based on one impressive demo.
Q21. Design a hallucination evaluation for a RAG system.
Answer blueprint:
- Clarify the requirement, users, data/input shape, scale and constraints.
- Hit these answer signals: golden datasets, rubrics, error slices, hallucination checks, A/B tests, holdouts.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based on one impressive demo.
Q22. How do you build a feedback loop from user thumbs-down to model improvement?
Answer blueprint:
- Clarify the requirement, users, data/input shape, scale and constraints.
- Hit these answer signals: golden datasets, rubrics, error slices, hallucination checks, A/B tests, holdouts.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based on one impressive demo.
Q23. A new model improves quality but increases cost 4x. How do you decide?
Answer blueprint:
- Clarify the requirement, users, data/input shape, scale and constraints.
- Hit these answer signals: golden datasets, rubrics, error slices, hallucination checks, A/B tests, holdouts.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based on one impressive demo.
Q24. How do you prevent eval overfitting when iterating quickly?
Answer blueprint:
- Clarify the requirement, users, data/input shape, scale and constraints.
- Hit these answer signals: golden datasets, rubrics, error slices, hallucination checks, A/B tests, holdouts.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choosing based on one impressive demo.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Tool Use, APIs &amp; UX
How to use this slide:
Try answering each question aloud before reading the signal. Strong answers should be specific, scenario-based and backed by tradeoffs.
Q25. Design an assistant that creates Jira tickets from meeting transcripts.
Answer blueprint:
- Clarify the requirement, users, data/input shape, scale and constraints.
- Hit these answer signals: tool schemas, confirmation, auth scopes, retries, audit logs, editable drafts.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allowing the model to perform writes without user confirmation.
Q26. How do you expose internal business tools to an LLM safely?
Answer blueprint:
- Clarify the requirement, users, data/input shape, scale and constraints.
- Hit these answer signals: tool schemas, confirmation, auth scopes, retries, audit logs, editable drafts.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allowing the model to perform writes without user confirmation.
Q27. A function succeeds but the generated response says it failed. How do you prevent mismatch?
Answer blueprint:
- Clarify the requirement, users, data/input shape, scale and constraints.
- Hit these answer signals: tool schemas, confirmation, auth scopes, retries, audit logs, editable drafts.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allowing the model to perform writes without user confirmation.
Q28. How would you design retries for slow, flaky or non-idempotent tool calls?
Answer blueprint:
- Clarify the requirement, users, data/input shape, scale and constraints.
- Hit these answer signals: tool schemas, confirmation, auth scopes, retries, audit logs, editable drafts.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allowing the model to perform writes without user confirmation.
Q29. What UI patterns make an AI feature trustworthy for users?
Answer blueprint:
- Clarify the requirement, users, data/input shape, scale and constraints.
- Hit these answer signals: tool schemas, confirmation, auth scopes, retries, audit logs, editable drafts.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allowing the model to perform writes without user confirmation.
Q30. How do you log AI requests without storing sensitive data unnecessarily?
Answer blueprint:
- Clarify the requirement, users, data/input shape, scale and constraints.
- Hit these answer signals: tool schemas, confirmation, auth scopes, retries, audit logs, editable drafts.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allowing the model to perform writes without user confirmation.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Deployment &amp; Serving
How to use this slide:
Try answering each question aloud before reading the signal. Strong answers should be specific, scenario-based and backed by tradeoffs.
Q31. Design an LLM API service with streaming responses, retries and cost controls.
Answer blueprint:
- Clarify the requirement, users, data/input shape, scale and constraints.
- Hit these answer signals: streaming, queues, model gateway, fallback model, token budget, prompt/model versions.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calling provider APIs directly from the frontend.
Q32. How do you handle provider outage for a critical AI feature?
Answer blueprint:
- Clarify the requirement, users, data/input shape, scale and constraints.
- Hit these answer signals: streaming, queues, model gateway, fallback model, token budget, prompt/model versions.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calling provider APIs directly from the frontend.
Q33. How would you reduce token cost in a high-volume summarization pipeline?
Answer blueprint:
- Clarify the requirement, users, data/input shape, scale and constraints.
- Hit these answer signals: streaming, queues, model gateway, fallback model, token budget, prompt/model versions.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calling provider APIs directly from the frontend.
Q34. What should be in dashboards for an AI production service?
Answer blueprint:
- Clarify the requirement, users, data/input shape, scale and constraints.
- Hit these answer signals: streaming, queues, model gateway, fallback model, token budget, prompt/model versions.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calling provider APIs directly from the frontend.
Q35. How do you run offline batch AI jobs reliably for millions of records?
Answer blueprint:
- Clarify the requirement, users, data/input shape, scale and constraints.
- Hit these answer signals: streaming, queues, model gateway, fallback model, token budget, prompt/model versions.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calling provider APIs directly from the frontend.
Q36. How do you manage model and prompt versioning across environments?
Answer blueprint:
- Clarify the requirement, users, data/input shape, scale and constraints.
- Hit these answer signals: streaming, queues, model gateway, fallback model, token budget, prompt/model versions.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calling provider APIs directly from the frontend.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Safety, Privacy &amp; Governance
How to use this slide:
Try answering each question aloud before reading the signal. Strong answers should be specific, scenario-based and backed by tradeoffs.
Q37. How would you design PII redaction before sending text to an external model provider?
Answer blueprint:
- Clarify the requirement, users, data/input shape, scale and constraints.
- Hit these answer signals: PII redaction, jailbreak tests, retention policy, refusal policy, DLP, audit.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adding a disclaimer instead of real controls.
Q38. What is your approach to jailbreak and prompt-injection testing?
Answer blueprint:
- Clarify the requirement, users, data/input shape, scale and constraints.
- Hit these answer signals: PII redaction, jailbreak tests, retention policy, refusal policy, DLP, audit.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adding a disclaimer instead of real controls.
Q39. An AI assistant gives medical/legal/financial advice outside policy. What controls should exist?
Answer blueprint:
- Clarify the requirement, users, data/input shape, scale and constraints.
- Hit these answer signals: PII redaction, jailbreak tests, retention policy, refusal policy, DLP, audit.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adding a disclaimer instead of real controls.
Q40. How do you design data retention for AI conversation history?
Answer blueprint:
- Clarify the requirement, users, data/input shape, scale and constraints.
- Hit these answer signals: PII redaction, jailbreak tests, retention policy, refusal policy, DLP, audit.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adding a disclaimer instead of real controls.
Q41. How do you prevent model outputs from exposing secrets found in logs or documents?
Answer blueprint:
- Clarify the requirement, users, data/input shape, scale and constraints.
- Hit these answer signals: PII redaction, jailbreak tests, retention policy, refusal policy, DLP, audit.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adding a disclaimer instead of real controls.
Q42. What is a safe rollout plan for an AI feature in a regulated enterprise?
Answer blueprint:
- Clarify the requirement, users, data/input shape, scale and constraints.
- Hit these answer signals: PII redaction, jailbreak tests, retention policy, refusal policy, DLP, audit.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adding a disclaimer instead of real controls.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Engineer — AI Product/System Design
How to use this slide:
Try answering each question aloud before reading the signal. Strong answers should be specific, scenario-based and backed by tradeoffs.
Q43. Design an AI customer-support copilot that drafts responses but leaves final send to agents.
Answer blueprint:
- Clarify the requirement, users, data/input shape, scale and constraints.
- Hit these answer signals: requirements, architecture, evaluation, privacy, observability,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drawing tools with no success metric.
Q44. Design a document Q&amp;A system for 10,000 enterprise PDFs with permissions and citations.
Answer blueprint:
- Clarify the requirement, users, data/input shape, scale and constraints.
- Hit these answer signals: requirements, architecture, evaluation, privacy, observability,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drawing tools with no success metric.
Q45. Design an AI code explanation tool for a large monorepo.
Answer blueprint:
- Clarify the requirement, users, data/input shape, scale and constraints.
- Hit these answer signals: requirements, architecture, evaluation, privacy, observability,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drawing tools with no success metric.
Q46. Design an AI meeting assistant that extracts decisions, owners and risks.
Answer blueprint:
- Clarify the requirement, users, data/input shape, scale and constraints.
- Hit these answer signals: requirements, architecture, evaluation, privacy, observability,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drawing tools with no success metric.
Q47. Design a model gateway for an organization using multiple LLM providers.
Answer blueprint:
- Clarify the requirement, users, data/input shape, scale and constraints.
- Hit these answer signals: requirements, architecture, evaluation, privacy, observability,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drawing tools with no success metric.
Q48. Explain your AI project deep dive: problem, data, prompt/RAG/model choices, evals, deployment and failures.
Answer blueprint:
- Clarify the requirement, users, data/input shape, scale and constraints.
- Hit these answer signals: requirements, architecture, evaluation, privacy, observability,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drawing tools with no success metric.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AI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859536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74980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LLM apps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591056" y="5358384"/>
            <a:ext cx="1037844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645920" y="5440680"/>
            <a:ext cx="9281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systems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738628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93492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Deployment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LLM apps • RAG • Deployment  •  14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Debugging + Ownership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Mature AI engineers own messy production failures.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RAG system suddenly answers from old documents after a migration. How do you debug and fix it?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trace inputs, retrieval logs, model versions, disable/fallback, comms, postmortem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editing the prompt before finding root cause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AI feature caused a customer escalation. Walk through incident response, comms and permanent prevention.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trace inputs, retrieval logs, model versions, disable/fallback, comms, postmortem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editing the prompt before finding root cause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LLM Application Fundamentals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Product-ready AI needs constraints, validation and failure handling.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an LLM feature that summarizes long support chats into CRM notes. What design choices matter?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versioning, structured output, validation, task framing, fallback, data privacy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raw messy inputs to a model and trusting fluent output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temperature, max tokens and system instructions affect reliability in an enterprise app?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versioning, structured output, validation, task framing, fallback, data privacy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raw messy inputs to a model and trusting fluent output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model returns valid English but invalid JSON. How do you enforce structured output?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versioning, structured output, validation, task framing, fallback, data privacy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raw messy inputs to a model and trusting fluent output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design prompt templates that are maintainable across 20 use cases?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versioning, structured output, validation, task framing, fallback, data privacy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raw messy inputs to a model and trusting fluent output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should you fine-tune, use RAG, improve prompts or change the product UX?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versioning, structured output, validation, task framing, fallback, data privacy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raw messy inputs to a model and trusting fluent output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feature passes demos but fails on messy production inputs. How do you harden it?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versioning, structured output, validation, task framing, fallback, data privacy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passing raw messy inputs to a model and trusting fluent output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RAG &amp; Grounded Search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rounds test retrieval, ranking, freshness and citations.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RAG for policy documents where answers must cite the exact section used.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chunking, metadata, ACL filters, hybrid search, reranking, source citations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blaming only the model when retrieval is bad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Search returns relevant docs but the answer is wrong. Where can the RAG pipeline fail?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chunking, metadata, ACL filters, hybrid search, reranking, source citations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blaming only the model when retrieval is bad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handle conflicting documents in a knowledge base?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chunking, metadata, ACL filters, hybrid search, reranking, source citations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blaming only the model when retrieval is bad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hybrid search for product documentation with semantic and keyword signals.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chunking, metadata, ACL filters, hybrid search, reranking, source citations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blaming only the model when retrieval is bad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choose chunk size and overlap for technical documentation?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chunking, metadata, ACL filters, hybrid search, reranking, source citations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blaming only the model when retrieval is bad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RAG app answers from customer-private docs. How do you enforce access control?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chunking, metadata, ACL filters, hybrid search, reranking, source citations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blaming only the model when retrieval is bad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Embeddings &amp; Vector Databases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Search quality is measurable and debuggable.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evaluate an embedding model for legal versus product-support retrieval?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recall@k, MRR, indexing strategy, dedupe, incremental updates, tenant isolation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the biggest embedding model without evals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vector index has duplicates and near-duplicates. What impact does it have and how do you fix it?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recall@k, MRR, indexing strategy, dedupe, incremental updates, tenant isolation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the biggest embedding model without evals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update embeddings when documents are edited frequently?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recall@k, MRR, indexing strategy, dedupe, incremental updates, tenant isolation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the biggest embedding model without evals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query with acronyms and product codes retrieves poor results. What improvements help?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recall@k, MRR, indexing strategy, dedupe, incremental updates, tenant isolation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the biggest embedding model without evals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multi-tenant vector search with cost and latency constraints.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recall@k, MRR, indexing strategy, dedupe, incremental updates, tenant isolation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the biggest embedding model without evals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tables, code blocks and images in a RAG corpus?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recall@k, MRR, indexing strategy, dedupe, incremental updates, tenant isolation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the biggest embedding model without evals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Evaluation &amp; Quality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Top AI interviews focus on evals, not prompt vibes.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Create an eval set for an AI answer assistant. What labels and rubrics do you need?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datasets, rubrics, error slices, hallucination checks, A/B tests, holdouts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based on one impressive demo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compare two prompts or models beyond subjective preference?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datasets, rubrics, error slices, hallucination checks, A/B tests, holdouts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based on one impressive demo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hallucination evaluation for a RAG system.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datasets, rubrics, error slices, hallucination checks, A/B tests, holdouts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based on one impressive demo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build a feedback loop from user thumbs-down to model improvement?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datasets, rubrics, error slices, hallucination checks, A/B tests, holdouts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based on one impressive demo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new model improves quality but increases cost 4x. How do you decide?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datasets, rubrics, error slices, hallucination checks, A/B tests, holdouts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based on one impressive demo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eval overfitting when iterating quickly?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datasets, rubrics, error slices, hallucination checks, A/B tests, holdouts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choosing based on one impressive demo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Tool Use, APIs &amp; UX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features must integrate safely into product workflows.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assistant that creates Jira tickets from meeting transcripts.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schemas, confirmation, auth scopes, retries, audit logs, editable drafts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allowing the model to perform writes without user confirmation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expose internal business tools to an LLM safely?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schemas, confirmation, auth scopes, retries, audit logs, editable drafts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allowing the model to perform writes without user confirmation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function succeeds but the generated response says it failed. How do you prevent mismatch?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schemas, confirmation, auth scopes, retries, audit logs, editable drafts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allowing the model to perform writes without user confirmation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design retries for slow, flaky or non-idempotent tool calls?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schemas, confirmation, auth scopes, retries, audit logs, editable drafts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allowing the model to perform writes without user confirmation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UI patterns make an AI feature trustworthy for users?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schemas, confirmation, auth scopes, retries, audit logs, editable drafts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allowing the model to perform writes without user confirmation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log AI requests without storing sensitive data unnecessarily?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schemas, confirmation, auth scopes, retries, audit logs, editable drafts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allowing the model to perform writes without user confirmation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Deployment &amp; Serving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AI requires gateways, monitoring and fallbacks.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LLM API service with streaming responses, retries and cost controls.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streaming, queues, model gateway, fallback model, token budget, prompt/model versions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calling provider APIs directly from the frontend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provider outage for a critical AI feature?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streaming, queues, model gateway, fallback model, token budget, prompt/model versions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calling provider APIs directly from the frontend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reduce token cost in a high-volume summarization pipeline?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streaming, queues, model gateway, fallback model, token budget, prompt/model versions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calling provider APIs directly from the frontend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should be in dashboards for an AI production service?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streaming, queues, model gateway, fallback model, token budget, prompt/model versions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calling provider APIs directly from the frontend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run offline batch AI jobs reliably for millions of records?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streaming, queues, model gateway, fallback model, token budget, prompt/model versions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calling provider APIs directly from the frontend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manage model and prompt versioning across environments?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streaming, queues, model gateway, fallback model, token budget, prompt/model versions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calling provider APIs directly from the frontend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Safety, Privacy &amp; Governance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Good AI engineers design for misuse before launch.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design PII redaction before sending text to an external model provider?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PII redaction, jailbreak tests, retention policy, refusal policy, DLP, audit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adding a disclaimer instead of real controls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your approach to jailbreak and prompt-injection testing?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PII redaction, jailbreak tests, retention policy, refusal policy, DLP, audit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adding a disclaimer instead of real controls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AI assistant gives medical/legal/financial advice outside policy. What controls should exist?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PII redaction, jailbreak tests, retention policy, refusal policy, DLP, audit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adding a disclaimer instead of real controls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data retention for AI conversation history?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PII redaction, jailbreak tests, retention policy, refusal policy, DLP, audit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adding a disclaimer instead of real controls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model outputs from exposing secrets found in logs or documents?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PII redaction, jailbreak tests, retention policy, refusal policy, DLP, audit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adding a disclaimer instead of real controls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a safe rollout plan for an AI feature in a regulated enterprise?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PII redaction, jailbreak tests, retention policy, refusal policy, DLP, audit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adding a disclaimer instead of real controls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Product/System Design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Final rounds combine retrieval, APIs, UX and reliability.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AI customer-support copilot that drafts responses but leaves final send to agents.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requirements, architecture, evaluation, privacy, observability, business metric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drawing tools with no success metric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document Q&amp;A system for 10,000 enterprise PDFs with permissions and citations.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requirements, architecture, evaluation, privacy, observability, business metric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drawing tools with no success metric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AI code explanation tool for a large monorepo.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requirements, architecture, evaluation, privacy, observability, business metric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drawing tools with no success metric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AI meeting assistant that extracts decisions, owners and risks.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requirements, architecture, evaluation, privacy, observability, business metric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drawing tools with no success metric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model gateway for an organization using multiple LLM providers.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requirements, architecture, evaluation, privacy, observability, business metric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drawing tools with no success metric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your AI project deep dive: problem, data, prompt/RAG/model choices, evals, deployment and failures.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requirements, architecture, evaluation, privacy, observability, business metric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drawing tools with no success metric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AI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2026-06-03T22:21:02Z</dcterms:created>
  <dcterms:modified xsi:type="dcterms:W3CDTF">2026-06-03T22:21:02Z</dcterms:modified>
</cp:coreProperties>
</file>