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Agentic AI Engineer.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Final Round: Project + Incident
How to use this slide:
Try answering each question aloud before reading the signal. Strong answers should be specific, scenario-based and backed by tradeoffs.
Q49. Walk through your strongest agent project end to end: user problem, tools, state, evals, deployment and measurable result.
Answer blueprint:
- Clarify the requirement, users, data/input shape, scale and constraints.
- Hit these answer signals: clear architecture, evidence, metrics, rollback, stakeholder communication, prevention.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quietly patching the prompt and moving on.
Q50. Your agent sent a wrong email to 300 customers. Lead incident response and prevention.
Answer blueprint:
- Clarify the requirement, users, data/input shape, scale and constraints.
- Hit these answer signals: clear architecture, evidence, metrics, rollback, stakeholder communication, prevention.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quietly patching the prompt and moving on.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Agent Architecture &amp; Decomposition
How to use this slide:
Try answering each question aloud before reading the signal. Strong answers should be specific, scenario-based and backed by tradeoffs.
Q1. Design a support-ticket triage agent that classifies intent, searches policy docs, drafts replies and escalates risky cases.
Answer blueprint:
- Clarify the requirement, users, data/input shape, scale and constraints.
- Hit these answer signals: planner/executor/verifier, state machine, confidence thresholds, escalation, traceability.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the agent act directly with no state or approval boundary.
Q2. When would you choose a deterministic workflow over an autonomous planner agent for enterprise operations?
Answer blueprint:
- Clarify the requirement, users, data/input shape, scale and constraints.
- Hit these answer signals: planner/executor/verifier, state machine, confidence thresholds, escalation, traceability.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the agent act directly with no state or approval boundary.
Q3. Design a long-running agent that pauses for user approval and resumes after 24 hours without losing state.
Answer blueprint:
- Clarify the requirement, users, data/input shape, scale and constraints.
- Hit these answer signals: planner/executor/verifier, state machine, confidence thresholds, escalation, traceability.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the agent act directly with no state or approval boundary.
Q4. A research agent produces convincing but wrong summaries. How do you redesign planning and verification?
Answer blueprint:
- Clarify the requirement, users, data/input shape, scale and constraints.
- Hit these answer signals: planner/executor/verifier, state machine, confidence thresholds, escalation, traceability.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the agent act directly with no state or approval boundary.
Q5. How do you split a task into planner, executor and verifier without brittle text handoffs?
Answer blueprint:
- Clarify the requirement, users, data/input shape, scale and constraints.
- Hit these answer signals: planner/executor/verifier, state machine, confidence thresholds, escalation, traceability.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the agent act directly with no state or approval boundary.
Q6. Design an agent that converts a user's career goal into a structured learning plan and weekly tasks.
Answer blueprint:
- Clarify the requirement, users, data/input shape, scale and constraints.
- Hit these answer signals: planner/executor/verifier, state machine, confidence thresholds, escalation, traceability.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the agent act directly with no state or approval boundary.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Tool Calling, Schemas &amp; Permissions
How to use this slide:
Try answering each question aloud before reading the signal. Strong answers should be specific, scenario-based and backed by tradeoffs.
Q7. Design tool schemas for calendar booking where the agent must avoid double booking and timezone mistakes.
Answer blueprint:
- Clarify the requirement, users, data/input shape, scale and constraints.
- Hit these answer signals: typed schemas, validation, idempotency keys, scoped tokens, retries, audit logs.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admin credentials and trusting model-generated arguments.
Q8. A refund agent calls order, payment and CRM tools. How do you make writes idempotent and auditable?
Answer blueprint:
- Clarify the requirement, users, data/input shape, scale and constraints.
- Hit these answer signals: typed schemas, validation, idempotency keys, scoped tokens, retries, audit logs.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admin credentials and trusting model-generated arguments.
Q9. An agent receives malformed tool arguments. What validation and repair strategy should run before execution?
Answer blueprint:
- Clarify the requirement, users, data/input shape, scale and constraints.
- Hit these answer signals: typed schemas, validation, idempotency keys, scoped tokens, retries, audit logs.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admin credentials and trusting model-generated arguments.
Q10. How do you handle partial failure when CRM update succeeds but email sending fails?
Answer blueprint:
- Clarify the requirement, users, data/input shape, scale and constraints.
- Hit these answer signals: typed schemas, validation, idempotency keys, scoped tokens, retries, audit logs.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admin credentials and trusting model-generated arguments.
Q11. A tool result contains prompt injection. How do you stop tool-result poisoning?
Answer blueprint:
- Clarify the requirement, users, data/input shape, scale and constraints.
- Hit these answer signals: typed schemas, validation, idempotency keys, scoped tokens, retries, audit logs.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admin credentials and trusting model-generated arguments.
Q12. How would you scope permissions for read-only document search versus irreversible write actions?
Answer blueprint:
- Clarify the requirement, users, data/input shape, scale and constraints.
- Hit these answer signals: typed schemas, validation, idempotency keys, scoped tokens, retries, audit logs.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admin credentials and trusting model-generated arguments.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RAG, Memory &amp; Context
How to use this slide:
Try answering each question aloud before reading the signal. Strong answers should be specific, scenario-based and backed by tradeoffs.
Q13. What belongs in long-term memory for a sales assistant, and what should stay session-only?
Answer blueprint:
- Clarify the requirement, users, data/input shape, scale and constraints.
- Hit these answer signals: tenant filters, version metadata, source grounding, memory policy, context packing, cache invalidation.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saving every turn as permanent memory or stuffing raw history into context.
Q14. A RAG agent cites an outdated policy version. How do you fix retrieval freshness and versioning?
Answer blueprint:
- Clarify the requirement, users, data/input shape, scale and constraints.
- Hit these answer signals: tenant filters, version metadata, source grounding, memory policy, context packing, cache invalidation.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saving every turn as permanent memory or stuffing raw history into context.
Q15. Design context packing for chat history, retrieved docs and tool state inside a small context window.
Answer blueprint:
- Clarify the requirement, users, data/input shape, scale and constraints.
- Hit these answer signals: tenant filters, version metadata, source grounding, memory policy, context packing, cache invalidation.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saving every turn as permanent memory or stuffing raw history into context.
Q16. How do you prevent memory from leaking one customer's data into another customer's answer?
Answer blueprint:
- Clarify the requirement, users, data/input shape, scale and constraints.
- Hit these answer signals: tenant filters, version metadata, source grounding, memory policy, context packing, cache invalidation.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saving every turn as permanent memory or stuffing raw history into context.
Q17. The agent answers from memory after the source system changed. What architecture prevents stale decisions?
Answer blueprint:
- Clarify the requirement, users, data/input shape, scale and constraints.
- Hit these answer signals: tenant filters, version metadata, source grounding, memory policy, context packing, cache invalidation.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saving every turn as permanent memory or stuffing raw history into context.
Q18. How would you evaluate whether memory improves task completion without hurting privacy?
Answer blueprint:
- Clarify the requirement, users, data/input shape, scale and constraints.
- Hit these answer signals: tenant filters, version metadata, source grounding, memory policy, context packing, cache invalidation.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saving every turn as permanent memory or stuffing raw history into context.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Evaluation, Tracing &amp; Observability
How to use this slide:
Try answering each question aloud before reading the signal. Strong answers should be specific, scenario-based and backed by tradeoffs.
Q19. Build an eval suite for a customer-support agent before launch. What risky cases must be included?
Answer blueprint:
- Clarify the requirement, users, data/input shape, scale and constraints.
- Hit these answer signals: golden tasks, trajectory grading, trace spans, prompt/model versions, regression tests, user feedback.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grading only final answer text or subjective demos.
Q20. How do you score an agent trajectory, not just the final answer?
Answer blueprint:
- Clarify the requirement, users, data/input shape, scale and constraints.
- Hit these answer signals: golden tasks, trajectory grading, trace spans, prompt/model versions, regression tests, user feedback.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grading only final answer text or subjective demos.
Q21. Agent success rate drops after a prompt change. What telemetry helps find the root cause?
Answer blueprint:
- Clarify the requirement, users, data/input shape, scale and constraints.
- Hit these answer signals: golden tasks, trajectory grading, trace spans, prompt/model versions, regression tests, user feedback.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grading only final answer text or subjective demos.
Q22. How would you monitor hallucination risk in production?
Answer blueprint:
- Clarify the requirement, users, data/input shape, scale and constraints.
- Hit these answer signals: golden tasks, trajectory grading, trace spans, prompt/model versions, regression tests, user feedback.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grading only final answer text or subjective demos.
Q23. How do you run regression tests when model outputs are nondeterministic?
Answer blueprint:
- Clarify the requirement, users, data/input shape, scale and constraints.
- Hit these answer signals: golden tasks, trajectory grading, trace spans, prompt/model versions, regression tests, user feedback.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grading only final answer text or subjective demos.
Q24. What metrics prove an agent actually improves a manual workflow?
Answer blueprint:
- Clarify the requirement, users, data/input shape, scale and constraints.
- Hit these answer signals: golden tasks, trajectory grading, trace spans, prompt/model versions, regression tests, user feedback.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grading only final answer text or subjective demos.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Safety, HITL &amp; Guardrails
How to use this slide:
Try answering each question aloud before reading the signal. Strong answers should be specific, scenario-based and backed by tradeoffs.
Q25. An agent can issue refunds. Which cases require mandatory human approval?
Answer blueprint:
- Clarify the requirement, users, data/input shape, scale and constraints.
- Hit these answer signals: policy engine, human approval, DLP, prompt-injection defense, sandboxing, audit trail.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safety rules inside a natural-language prompt.
Q26. How do you defend an agent against prompt injection from uploaded PDFs and webpages?
Answer blueprint:
- Clarify the requirement, users, data/input shape, scale and constraints.
- Hit these answer signals: policy engine, human approval, DLP, prompt-injection defense, sandboxing, audit trail.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safety rules inside a natural-language prompt.
Q27. Design a data-exfiltration guardrail for an assistant with document search and email tools.
Answer blueprint:
- Clarify the requirement, users, data/input shape, scale and constraints.
- Hit these answer signals: policy engine, human approval, DLP, prompt-injection defense, sandboxing, audit trail.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safety rules inside a natural-language prompt.
Q28. What should happen when the agent is uncertain but the user pressures it to act?
Answer blueprint:
- Clarify the requirement, users, data/input shape, scale and constraints.
- Hit these answer signals: policy engine, human approval, DLP, prompt-injection defense, sandboxing, audit trail.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safety rules inside a natural-language prompt.
Q29. How do you sandbox an agent that writes and executes code?
Answer blueprint:
- Clarify the requirement, users, data/input shape, scale and constraints.
- Hit these answer signals: policy engine, human approval, DLP, prompt-injection defense, sandboxing, audit trail.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safety rules inside a natural-language prompt.
Q30. Design a policy layer that blocks unsafe actions independently of the prompt.
Answer blueprint:
- Clarify the requirement, users, data/input shape, scale and constraints.
- Hit these answer signals: policy engine, human approval, DLP, prompt-injection defense, sandboxing, audit trail.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safety rules inside a natural-language prompt.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Multi-Agent Orchestration
How to use this slide:
Try answering each question aloud before reading the signal. Strong answers should be specific, scenario-based and backed by tradeoffs.
Q31. Design a manager-worker multi-agent flow for market research with analyst, verifier and writer agents.
Answer blueprint:
- Clarify the requirement, users, data/input shape, scale and constraints.
- Hit these answer signals: role contracts, graph/state machine, step budgets, conflict resolution, checkpoints, fallbacks.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agents debating endlessly with no acceptance criteria.
Q32. How do you prevent deadlocks or loops when agents call each other recursively?
Answer blueprint:
- Clarify the requirement, users, data/input shape, scale and constraints.
- Hit these answer signals: role contracts, graph/state machine, step budgets, conflict resolution, checkpoints, fallbacks.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agents debating endlessly with no acceptance criteria.
Q33. When should a graph/state machine replace free-form multi-agent chat?
Answer blueprint:
- Clarify the requirement, users, data/input shape, scale and constraints.
- Hit these answer signals: role contracts, graph/state machine, step budgets, conflict resolution, checkpoints, fallbacks.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agents debating endlessly with no acceptance criteria.
Q34. How do you recover when one worker agent fails mid-task?
Answer blueprint:
- Clarify the requirement, users, data/input shape, scale and constraints.
- Hit these answer signals: role contracts, graph/state machine, step budgets, conflict resolution, checkpoints, fallbacks.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agents debating endlessly with no acceptance criteria.
Q35. How would you coordinate shared memory between agents without corrupting state?
Answer blueprint:
- Clarify the requirement, users, data/input shape, scale and constraints.
- Hit these answer signals: role contracts, graph/state machine, step budgets, conflict resolution, checkpoints, fallbacks.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agents debating endlessly with no acceptance criteria.
Q36. A verifier agent is expensive. How do you optimize review depth by risk?
Answer blueprint:
- Clarify the requirement, users, data/input shape, scale and constraints.
- Hit these answer signals: role contracts, graph/state machine, step budgets, conflict resolution, checkpoints, fallbacks.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agents debating endlessly with no acceptance criteria.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Deployment, Cost &amp; Latency
How to use this slide:
Try answering each question aloud before reading the signal. Strong answers should be specific, scenario-based and backed by tradeoffs.
Q37. The agent takes 40 seconds to answer. How do you reduce latency without losing correctness?
Answer blueprint:
- Clarify the requirement, users, data/input shape, scale and constraints.
- Hit these answer signals: model routing, queues, caching, quotas, streaming UX, canary rollout, rollback.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request spawn unlimited tool calls.
Q38. How would you route easy, medium and high-risk tasks across different models?
Answer blueprint:
- Clarify the requirement, users, data/input shape, scale and constraints.
- Hit these answer signals: model routing, queues, caching, quotas, streaming UX, canary rollout, rollback.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request spawn unlimited tool calls.
Q39. Design backpressure for an agent platform during a tenant traffic spike.
Answer blueprint:
- Clarify the requirement, users, data/input shape, scale and constraints.
- Hit these answer signals: model routing, queues, caching, quotas, streaming UX, canary rollout, rollback.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request spawn unlimited tool calls.
Q40. How do you make agent outputs reproducible enough for enterprise debugging?
Answer blueprint:
- Clarify the requirement, users, data/input shape, scale and constraints.
- Hit these answer signals: model routing, queues, caching, quotas, streaming UX, canary rollout, rollback.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request spawn unlimited tool calls.
Q41. What caching is safe in an agent system, and what must never be cached?
Answer blueprint:
- Clarify the requirement, users, data/input shape, scale and constraints.
- Hit these answer signals: model routing, queues, caching, quotas, streaming UX, canary rollout, rollback.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request spawn unlimited tool calls.
Q42. How do you roll out a new tool capability to 5% of users safely?
Answer blueprint:
- Clarify the requirement, users, data/input shape, scale and constraints.
- Hit these answer signals: model routing, queues, caching, quotas, streaming UX, canary rollout, rollback.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request spawn unlimited tool calls.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Agentic AI Engineer — Product Scenarios
How to use this slide:
Try answering each question aloud before reading the signal. Strong answers should be specific, scenario-based and backed by tradeoffs.
Q43. Design an agent that helps recruiters screen resumes without making hiring decisions.
Answer blueprint:
- Clarify the requirement, users, data/input shape, scale and constraints.
- Hit these answer signals: problem framing, safe architecture, measurable outcome, user control, evals, operational runbook.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demo-first storytelling without production depth.
Q44. Design an AI CareerOS agent that maps resume gaps to projects, learning resources and mock interviews.
Answer blueprint:
- Clarify the requirement, users, data/input shape, scale and constraints.
- Hit these answer signals: problem framing, safe architecture, measurable outcome, user control, evals, operational runbook.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demo-first storytelling without production depth.
Q45. Design a code-review agent that suggests fixes but cannot merge code.
Answer blueprint:
- Clarify the requirement, users, data/input shape, scale and constraints.
- Hit these answer signals: problem framing, safe architecture, measurable outcome, user control, evals, operational runbook.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demo-first storytelling without production depth.
Q46. Design an operations agent for incident triage across logs, metrics and runbooks.
Answer blueprint:
- Clarify the requirement, users, data/input shape, scale and constraints.
- Hit these answer signals: problem framing, safe architecture, measurable outcome, user control, evals, operational runbook.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demo-first storytelling without production depth.
Q47. Design a finance assistant that reads transactions and drafts budget actions safely.
Answer blueprint:
- Clarify the requirement, users, data/input shape, scale and constraints.
- Hit these answer signals: problem framing, safe architecture, measurable outcome, user control, evals, operational runbook.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demo-first storytelling without production depth.
Q48. Walk through an agent you built: architecture, evals, failures and what you changed.
Answer blueprint:
- Clarify the requirement, users, data/input shape, scale and constraints.
- Hit these answer signals: problem framing, safe architecture, measurable outcome, user control, evals, operational runbook.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demo-first storytelling without production depth.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Agentic AI Engineer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151333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14036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 orchestration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2244852" y="5358384"/>
            <a:ext cx="1097280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99716" y="5440680"/>
            <a:ext cx="9875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calling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3451860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506724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Evaluation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 workflows • Tool use • Evals  •  12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Project + Incident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Ownership and production judgement.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your strongest agent project end to end: user problem, tools, state, evals, deployment and measurable result.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clear architecture, evidence, metrics, rollback, stakeholder communication, prevention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quietly patching the prompt and moving on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Your agent sent a wrong email to 300 customers. Lead incident response and prevention.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clear architecture, evidence, metrics, rollback, stakeholder communication, prevention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quietly patching the prompt and moving on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Agent Architecture &amp; Decomposition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Design controlled workflows, not magical chatbots.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support-ticket triage agent that classifies intent, searches policy docs, drafts replies and escalates risky cases.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planner/executor/verifier, state machine, confidence thresholds, escalation, traceability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the agent act directly with no state or approval boundary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would you choose a deterministic workflow over an autonomous planner agent for enterprise operations?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planner/executor/verifier, state machine, confidence thresholds, escalation, traceability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the agent act directly with no state or approval boundary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long-running agent that pauses for user approval and resumes after 24 hours without losing state.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planner/executor/verifier, state machine, confidence thresholds, escalation, traceability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the agent act directly with no state or approval boundary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research agent produces convincing but wrong summaries. How do you redesign planning and verification?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planner/executor/verifier, state machine, confidence thresholds, escalation, traceability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the agent act directly with no state or approval boundary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split a task into planner, executor and verifier without brittle text handoffs?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planner/executor/verifier, state machine, confidence thresholds, escalation, traceability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the agent act directly with no state or approval boundary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agent that converts a user's career goal into a structured learning plan and weekly tasks.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planner/executor/verifier, state machine, confidence thresholds, escalation, traceability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the agent act directly with no state or approval boundary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Tool Calling, Schemas &amp; Permissions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Interviews test tool contracts, idempotency and least privilege.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tool schemas for calendar booking where the agent must avoid double booking and timezone mistakes.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typed schemas, validation, idempotency keys, scoped tokens, retries, audit logs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admin credentials and trusting model-generated arguments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refund agent calls order, payment and CRM tools. How do you make writes idempotent and auditable?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typed schemas, validation, idempotency keys, scoped tokens, retries, audit logs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admin credentials and trusting model-generated arguments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 agent receives malformed tool arguments. What validation and repair strategy should run before execution?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typed schemas, validation, idempotency keys, scoped tokens, retries, audit logs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admin credentials and trusting model-generated arguments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partial failure when CRM update succeeds but email sending fails?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typed schemas, validation, idempotency keys, scoped tokens, retries, audit logs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admin credentials and trusting model-generated arguments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tool result contains prompt injection. How do you stop tool-result poisoning?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typed schemas, validation, idempotency keys, scoped tokens, retries, audit logs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admin credentials and trusting model-generated arguments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scope permissions for read-only document search versus irreversible write actions?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typed schemas, validation, idempotency keys, scoped tokens, retries, audit logs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admin credentials and trusting model-generated arguments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RAG, Memory &amp; Context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Strong candidates understand freshness, citations and privacy.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belongs in long-term memory for a sales assistant, and what should stay session-only?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filters, version metadata, source grounding, memory policy, context packing, cache invalidation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saving every turn as permanent memory or stuffing raw history into context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RAG agent cites an outdated policy version. How do you fix retrieval freshness and versioning?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filters, version metadata, source grounding, memory policy, context packing, cache invalidation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saving every turn as permanent memory or stuffing raw history into context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context packing for chat history, retrieved docs and tool state inside a small context window.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filters, version metadata, source grounding, memory policy, context packing, cache invalidation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saving every turn as permanent memory or stuffing raw history into context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memory from leaking one customer's data into another customer's answer?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filters, version metadata, source grounding, memory policy, context packing, cache invalidation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saving every turn as permanent memory or stuffing raw history into context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agent answers from memory after the source system changed. What architecture prevents stale decisions?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filters, version metadata, source grounding, memory policy, context packing, cache invalidation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saving every turn as permanent memory or stuffing raw history into context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evaluate whether memory improves task completion without hurting privacy?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filters, version metadata, source grounding, memory policy, context packing, cache invalidation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saving every turn as permanent memory or stuffing raw history into context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Evaluation, Tracing &amp; Observability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 quality is proven with trajectory-level evals.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Build an eval suite for a customer-support agent before launch. What risky cases must be included?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tasks, trajectory grading, trace spans, prompt/model versions, regression tests, user feedback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grading only final answer text or subjective demos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score an agent trajectory, not just the final answer?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tasks, trajectory grading, trace spans, prompt/model versions, regression tests, user feedback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grading only final answer text or subjective demos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Agent success rate drops after a prompt change. What telemetry helps find the root cause?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tasks, trajectory grading, trace spans, prompt/model versions, regression tests, user feedback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grading only final answer text or subjective demos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monitor hallucination risk in production?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tasks, trajectory grading, trace spans, prompt/model versions, regression tests, user feedback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grading only final answer text or subjective demos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run regression tests when model outputs are nondeterministic?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tasks, trajectory grading, trace spans, prompt/model versions, regression tests, user feedback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grading only final answer text or subjective demos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metrics prove an agent actually improves a manual workflow?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tasks, trajectory grading, trace spans, prompt/model versions, regression tests, user feedback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grading only final answer text or subjective demos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Safety, HITL &amp; Guardrails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Top interviews care about irreversible actions and enterprise risk.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 agent can issue refunds. Which cases require mandatory human approval?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policy engine, human approval, DLP, prompt-injection defense, sandboxing, audit trail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safety rules inside a natural-language prompt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defend an agent against prompt injection from uploaded PDFs and webpages?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policy engine, human approval, DLP, prompt-injection defense, sandboxing, audit trail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safety rules inside a natural-language prompt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data-exfiltration guardrail for an assistant with document search and email tools.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policy engine, human approval, DLP, prompt-injection defense, sandboxing, audit trail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safety rules inside a natural-language prompt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should happen when the agent is uncertain but the user pressures it to act?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policy engine, human approval, DLP, prompt-injection defense, sandboxing, audit trail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safety rules inside a natural-language prompt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sandbox an agent that writes and executes code?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policy engine, human approval, DLP, prompt-injection defense, sandboxing, audit trail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safety rules inside a natural-language prompt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policy layer that blocks unsafe actions independently of the prompt.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policy engine, human approval, DLP, prompt-injection defense, sandboxing, audit trail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safety rules inside a natural-language prompt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Multi-Agent Orchestration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Multi-agent systems need ownership, termination and failure handling.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manager-worker multi-agent flow for market research with analyst, verifier and writer agents.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contracts, graph/state machine, step budgets, conflict resolution, checkpoints, fallbacks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agents debating endlessly with no acceptance criteria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deadlocks or loops when agents call each other recursively?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contracts, graph/state machine, step budgets, conflict resolution, checkpoints, fallbacks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agents debating endlessly with no acceptance criteria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should a graph/state machine replace free-form multi-agent chat?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contracts, graph/state machine, step budgets, conflict resolution, checkpoints, fallbacks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agents debating endlessly with no acceptance criteria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recover when one worker agent fails mid-task?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contracts, graph/state machine, step budgets, conflict resolution, checkpoints, fallbacks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agents debating endlessly with no acceptance criteria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coordinate shared memory between agents without corrupting state?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contracts, graph/state machine, step budgets, conflict resolution, checkpoints, fallbacks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agents debating endlessly with no acceptance criteria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verifier agent is expensive. How do you optimize review depth by risk?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 contracts, graph/state machine, step budgets, conflict resolution, checkpoints, fallbacks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agents debating endlessly with no acceptance criteria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Deployment, Cost &amp; Latency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Production agent work is systems engineering.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agent takes 40 seconds to answer. How do you reduce latency without losing correctness?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model routing, queues, caching, quotas, streaming UX, canary rollout, rollback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request spawn unlimited tool calls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route easy, medium and high-risk tasks across different models?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model routing, queues, caching, quotas, streaming UX, canary rollout, rollback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request spawn unlimited tool calls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backpressure for an agent platform during a tenant traffic spike.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model routing, queues, caching, quotas, streaming UX, canary rollout, rollback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request spawn unlimited tool calls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make agent outputs reproducible enough for enterprise debugging?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model routing, queues, caching, quotas, streaming UX, canary rollout, rollback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request spawn unlimited tool calls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caching is safe in an agent system, and what must never be cached?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model routing, queues, caching, quotas, streaming UX, canary rollout, rollback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request spawn unlimited tool calls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roll out a new tool capability to 5% of users safely?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model routing, queues, caching, quotas, streaming UX, canary rollout, rollback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request spawn unlimited tool calls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Product Scenarios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Final rounds combine tools, trust, UX and operations.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Agentic 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agent that helps recruiters screen resumes without making hiring decisions.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 framing, safe architecture, measurable outcome, user control, evals, operational runbook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demo-first storytelling without production depth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AI CareerOS agent that maps resume gaps to projects, learning resources and mock interviews.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 framing, safe architecture, measurable outcome, user control, evals, operational runbook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demo-first storytelling without production depth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code-review agent that suggests fixes but cannot merge code.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 framing, safe architecture, measurable outcome, user control, evals, operational runbook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demo-first storytelling without production depth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operations agent for incident triage across logs, metrics and runbooks.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 framing, safe architecture, measurable outcome, user control, evals, operational runbook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demo-first storytelling without production depth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finance assistant that reads transactions and drafts budget actions safely.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 framing, safe architecture, measurable outcome, user control, evals, operational runbook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demo-first storytelling without production depth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an agent you built: architecture, evals, failures and what you changed.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 framing, safe architecture, measurable outcome, user control, evals, operational runbook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demo-first storytelling without production depth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Agentic AI Engineer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2026-06-03T22:21:02Z</dcterms:created>
  <dcterms:modified xsi:type="dcterms:W3CDTF">2026-06-03T22:21:02Z</dcterms:modified>
</cp:coreProperties>
</file>