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Analytics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Final Round: Incident + Trust
How to use this slide:
Try answering each question aloud before reading the signal. Strong answers should be specific, scenario-based and backed by tradeoffs.
Q49. The CEO dashboard shows a 40% revenue drop at 9am. Walk through your incident response.
Answer blueprint:
- Clarify the requirement, users, data/input shape, scale and constraints.
- Hit these answer signals: scope, lineage, last deploy, reconciliation, stakeholder comms, fix plan.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defending the model without checking evidence.
Q50. A finance stakeholder says your certified revenue model is wrong. How do you investigate and communicate?
Answer blueprint:
- Clarify the requirement, users, data/input shape, scale and constraints.
- Hit these answer signals: scope, lineage, last deploy, reconciliation, stakeholder comms, fix plan.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defending the model without checking evidence.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SQL Modeling &amp; Grain
How to use this slide:
Try answering each question aloud before reading the signal. Strong answers should be specific, scenario-based and backed by tradeoffs.
Q1. Revenue doubled after joining orders, order_items and sessions. Diagnose the grain problem and redesign the model.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Q2. Design facts and dimensions for subscription revenue with upgrades, downgrades, refunds and churn.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Q3. How would you model customer attributes that change over time for historical reporting?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Q4. A promotion can apply to multiple items. How do you attribute revenue without double counting?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Q5. Design a daily active users metric where bots, internal users and late events exist.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Q6. How do you prove a new model matches the old dashboard before cutover?
Answer blueprint:
- Clarify the requirement, users, data/input shape, scale and constraints.
- Hit these answer signals: fact grain, pre-aggregation, SCD2, effective dates, allocation,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DISTINCT to hide row multiplication.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dbt Models, Tests &amp; CI
How to use this slide:
Try answering each question aloud before reading the signal. Strong answers should be specific, scenario-based and backed by tradeoffs.
Q7. Design a dbt project structure for staging, intermediate and marts in a retail domain.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Q8. Which dbt tests would you add for orders, payments and refunds?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Q9. How would you implement incremental models with late-arriving updates?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Q10. A dbt run succeeds but the dashboard is wrong. What debugging path do you follow?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Q11. How do you review a pull request that changes a core revenue model?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Q12. How would you design CI/CD for analytics models across dev, staging and production?
Answer blueprint:
- Clarify the requirement, users, data/input shape, scale and constraints.
- Hit these answer signals: staging/intermediate/marts, generic/custom tests, incremental strategy, slim CI, docs.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assuming a successful dbt run means the numbers are correct.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Semantic Layer &amp; Metrics
How to use this slide:
Try answering each question aloud before reading the signal. Strong answers should be specific, scenario-based and backed by tradeoffs.
Q13. How would you build a semantic layer for revenue, orders, active users and retention?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Q14. Two teams report different conversion rates. How do you resolve the disagreement?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Q15. How do you handle metric definition changes without breaking historical reports?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Q16. Design a metrics certification process for executive dashboards.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Q17. How do you expose metrics to analysts without breaking governance?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Q18. What metadata should every business metric have?
Answer blueprint:
- Clarify the requirement, users, data/input shape, scale and constraints.
- Hit these answer signals: metric owners, formula, filters, dimensions, versioning, certified datasets.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letting every dashboard define the same metric differently.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Warehouse Performance &amp; Cost
How to use this slide:
Try answering each question aloud before reading the signal. Strong answers should be specific, scenario-based and backed by tradeoffs.
Q19. A dashboard query scans terabytes every refresh. How do you reduce cost and latency?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Q20. How do you decide between view, table, incremental model and materialized view?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Q21. A model has many CTEs and slow joins. How do you optimize without changing numbers?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Q22. How would you monitor cost per model or dashboard?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Q23. When should you denormalize analytics marts?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Q24. How do you handle high-cardinality dimensions in BI performance?
Answer blueprint:
- Clarify the requirement, users, data/input shape, scale and constraints.
- Hit these answer signals: query plans, partitions, clustering, materialization, pre-aggregation, cost ownership.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materializing everything or scaling compute blindly.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Data Quality &amp; Lineage
How to use this slide:
Try answering each question aloud before reading the signal. Strong answers should be specific, scenario-based and backed by tradeoffs.
Q25. Design data quality checks for freshness, completeness, uniqueness and referential integrity.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Q26. A source column changes type overnight. How should analytics pipelines respond?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Q27. How would you trace a wrong KPI from dashboard back to raw source?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Q28. How do you prevent duplicate rows in incremental models?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Q29. What does a useful analytics incident runbook contain?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Q30. How do you design anomaly detection for business metrics without noisy alerts?
Answer blueprint:
- Clarify the requirement, users, data/input shape, scale and constraints.
- Hit these answer signals: freshness, completeness, uniqueness, referential checks, lineage, severity,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without owner/action or debugging only the BI layer.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BI Collaboration
How to use this slide:
Try answering each question aloud before reading the signal. Strong answers should be specific, scenario-based and backed by tradeoffs.
Q31. A stakeholder asks for 30 KPIs on one dashboard. How do you scope a useful dashboard?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Q32. How do you ensure Power BI/Tableau dashboards use certified models and metrics?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Q33. Design a dashboard for marketplace supply-demand health.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Q34. How do you handle performance when users demand row-level drill-through?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Q35. How do you collect dashboard feedback and turn it into model improvements?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Q36. A dashboard is technically correct but stakeholders do not trust it. How do you rebuild trust?
Answer blueprint:
- Clarify the requirement, users, data/input shape, scale and constraints.
- Hit these answer signals: decision-first dashboards, certified sources, semantic metrics, usage analytics, trust rebuilding.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every chart requested without asking the decision.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Governance &amp; Change Management
How to use this slide:
Try answering each question aloud before reading the signal. Strong answers should be specific, scenario-based and backed by tradeoffs.
Q37. How would you implement row-level security for regional sales dashboards?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Q38. A mart contains PII not needed for reporting. How do you redesign it?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Q39. How do you communicate breaking changes to 40 downstream dashboards?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Q40. How do you document analytics models so new analysts can use them safely?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Q41. What governance do you need for self-service analytics?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Q42. How do you balance fast analysis with controlled production models?
Answer blueprint:
- Clarify the requirement, users, data/input shape, scale and constraints.
- Hit these answer signals: row-level security, masking, lineage/exposures, deprecation, docs, self-service governance.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data in the UI while leaving it accessible.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 Engineer — Business Case Rounds
How to use this slide:
Try answering each question aloud before reading the signal. Strong answers should be specific, scenario-based and backed by tradeoffs.
Q43. Design a churn analytics mart for subscription customers with reactivation and plan changes.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Q44. Design a marketplace metrics layer for GMV, orders, cancellations, refunds and take rate.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Q45. Design a marketing attribution model for multi-touch campaigns and revenue reporting.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Q46. Design a finance-close analytics process where numbers must lock after month end.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Q47. Design analytics for product feature adoption after a release.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Q48. Explain your strongest analytics engineering project: model design, tests, stakeholder impact and tradeoffs.
Answer blueprint:
- Clarify the requirement, users, data/input shape, scale and constraints.
- Hit these answer signals: domain grain, reconciliation, lifecycle states, attribution, certified KPIs, stakeholder sign-off.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describing dashboard visuals without data model depth.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Analytics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SQL models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709928" y="5358384"/>
            <a:ext cx="115671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764792" y="5440680"/>
            <a:ext cx="10469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Metrics layer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97637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03123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 quality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SQL modeling • Metrics • BI trust  •  12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Incident + Trust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last two questions test calm ownership.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CEO dashboard shows a 40% revenue drop at 9am. Walk through your incident response.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scope, lineage, last deploy, reconciliation, stakeholder comms, fix plan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defending the model without checking evidence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finance stakeholder says your certified revenue model is wrong. How do you investigate and communicate?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scope, lineage, last deploy, reconciliation, stakeholder comms, fix plan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defending the model without checking evidence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SQL Modeling &amp; Grain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engineering lives or dies by grain clarity.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Revenue doubled after joining orders, order_items and sessions. Diagnose the grain problem and redesign the model.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facts and dimensions for subscription revenue with upgrades, downgrades, refunds and churn.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model customer attributes that change over time for historical reporting?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promotion can apply to multiple items. How do you attribute revenue without double counting?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daily active users metric where bots, internal users and late events exist.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prove a new model matches the old dashboard before cutover?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fact grain, pre-aggregation, SCD2, effective dates, allocation, reconciliation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DISTINCT to hide row multiplication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dbt Models, Tests &amp; CI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Maintainable analytics requires tests and deployment discipline.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dbt project structure for staging, intermediate and marts in a retail domain.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Which dbt tests would you add for orders, payments and refunds?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implement incremental models with late-arriving updates?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dbt run succeeds but the dashboard is wrong. What debugging path do you follow?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review a pull request that changes a core revenue model?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design CI/CD for analytics models across dev, staging and production?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staging/intermediate/marts, generic/custom tests, incremental strategy, slim CI, docs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assuming a successful dbt run means the numbers are correct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Semantic Layer &amp; Metrics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Top companies want one trusted definition of key metrics.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build a semantic layer for revenue, orders, active users and retention?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Two teams report different conversion rates. How do you resolve the disagreement?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metric definition changes without breaking historical reports?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metrics certification process for executive dashboards.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expose metrics to analysts without breaking governance?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metadata should every business metric have?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owners, formula, filters, dimensions, versioning, certified datasets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letting every dashboard define the same metric differently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Warehouse Performance &amp; Cost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Correct data must also be affordable and fast.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dashboard query scans terabytes every refresh. How do you reduce cost and latency?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between view, table, incremental model and materialized view?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 has many CTEs and slow joins. How do you optimize without changing numbers?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monitor cost per model or dashboard?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should you denormalize analytics marts?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high-cardinality dimensions in BI performance?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query plans, partitions, clustering, materialization, pre-aggregation, cost ownership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materializing everything or scaling compute blindly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 Quality &amp; Lineage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analytics needs early detection and trust.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data quality checks for freshness, completeness, uniqueness and referential integrity.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source column changes type overnight. How should analytics pipelines respond?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trace a wrong KPI from dashboard back to raw source?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duplicate rows in incremental models?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does a useful analytics incident runbook contain?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anomaly detection for business metrics without noisy alerts?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freshness, completeness, uniqueness, referential checks, lineage, severity, runbooks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without owner/action or debugging only the BI layer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 Collaboration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engineers sit between models and decisions.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stakeholder asks for 30 KPIs on one dashboard. How do you scope a useful dashboard?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ensure Power BI/Tableau dashboards use certified models and metrics?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dashboard for marketplace supply-demand health.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performance when users demand row-level drill-through?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collect dashboard feedback and turn it into model improvements?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dashboard is technically correct but stakeholders do not trust it. How do you rebuild trust?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dashboards, certified sources, semantic metrics, usage analytics, trust rebuilding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every chart requested without asking the decision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Governance &amp; Change Management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Mature teams protect sensitive data and downstream users.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implement row-level security for regional sales dashboards?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mart contains PII not needed for reporting. How do you redesign it?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communicate breaking changes to 40 downstream dashboards?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document analytics models so new analysts can use them safely?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governance do you need for self-service analytics?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balance fast analysis with controlled production models?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row-level security, masking, lineage/exposures, deprecation, docs, self-service governance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data in the UI while leaving it accessible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Business Case Rounds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cases test data modeling plus business judgement.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Analytics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churn analytics mart for subscription customers with reactivation and plan changes.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marketplace metrics layer for GMV, orders, cancellations, refunds and take rate.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marketing attribution model for multi-touch campaigns and revenue reporting.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finance-close analytics process where numbers must lock after month end.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analytics for product feature adoption after a release.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your strongest analytics engineering project: model design, tests, stakeholder impact and tradeoffs.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grain, reconciliation, lifecycle states, attribution, certified KPIs, stakeholder sign-off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describing dashboard visuals without data model depth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Analytics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2026-06-03T22:21:02Z</dcterms:created>
  <dcterms:modified xsi:type="dcterms:W3CDTF">2026-06-03T22:21:02Z</dcterms:modified>
</cp:coreProperties>
</file>