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slide for Data Analyst.
Use this deck as a scenario-based interview drill. These questions are based on real patterns from technical screens, system design rounds, project debriefs, debugging rounds and hiring-manager conversations. They are not leaked/exact company questions.
Recommended use:
1) Try answering each question aloud in 3–5 minutes.
2) Use the answer signal as a checklist.
3) Use the common trap to audit your answer.
4) For project deep dives, map the question to your own projects and metrics.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Analyst — Final Round: Stakeholder Pressure
How to use this slide:
Try answering each question aloud before reading the signal. Strong answers should be specific, scenario-based and backed by tradeoffs.
Q49. A VP wants the number today but the data is only 70% complete. What do you do?
Answer blueprint:
- Clarify the requirement, users, data/input shape, scale and constraints.
- Hit these answer signals: confidence range, assumptions, recommendation, stakeholder empathy, next step.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fabricating precision or fighting stakeholders.
Q50. Your analysis disproves a popular leadership assumption. How do you communicate it?
Answer blueprint:
- Clarify the requirement, users, data/input shape, scale and constraints.
- Hit these answer signals: confidence range, assumptions, recommendation, stakeholder empathy, next step.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fabricating precision or fighting stakeholders.
Final slide coaching: For every answer, force yourself to say: constraints, design, edge cases, testing/validation, metrics, tradeoff, and follow-up. This is how top-company interviewers separate practical experience from memorized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Analyst — SQL Analytics &amp; Query Grain
How to use this slide:
Try answering each question aloud before reading the signal. Strong answers should be specific, scenario-based and backed by tradeoffs.
Q1. Write monthly top-3 customers by completed revenue, preserving ties and handling refunds separately.
Answer blueprint:
- Clarify the requirement, users, data/input shape, scale and constraints.
- Hit these answer signals: date windows, distinct users, funnel order, cohort grain, window functions,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counting raw events/orders without business filters.
Q2. Create a retention matrix from signups and events with duplicated events and users active before signup.
Answer blueprint:
- Clarify the requirement, users, data/input shape, scale and constraints.
- Hit these answer signals: date windows, distinct users, funnel order, cohort grain, window functions,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counting raw events/orders without business filters.
Q3. Revenue is inflated after joining orders to web_events. Diagnose and fix the query.
Answer blueprint:
- Clarify the requirement, users, data/input shape, scale and constraints.
- Hit these answer signals: date windows, distinct users, funnel order, cohort grain, window functions,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counting raw events/orders without business filters.
Q4. Find customers who bought in January but not February, and explain business caveats.
Answer blueprint:
- Clarify the requirement, users, data/input shape, scale and constraints.
- Hit these answer signals: date windows, distinct users, funnel order, cohort grain, window functions,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counting raw events/orders without business filters.
Q5. Calculate 7-day rolling active users where users can trigger multiple events per day.
Answer blueprint:
- Clarify the requirement, users, data/input shape, scale and constraints.
- Hit these answer signals: date windows, distinct users, funnel order, cohort grain, window functions,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counting raw events/orders without business filters.
Q6. Design SQL for funnel conversion: visit → signup → purchase within 7 days.
Answer blueprint:
- Clarify the requirement, users, data/input shape, scale and constraints.
- Hit these answer signals: date windows, distinct users, funnel order, cohort grain, window functions, reconciliation.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counting raw events/orders without business filters.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Analyst — Metrics &amp; Product Thinking
How to use this slide:
Try answering each question aloud before reading the signal. Strong answers should be specific, scenario-based and backed by tradeoffs.
Q7. A food-delivery app sees orders down 12%. What analysis do you run first?
Answer blueprint:
- Clarify the requirement, users, data/input shape, scale and constraints.
- Hit these answer signals: segmentation, primary metric, guardrails, funnel, cohort, business tradeoffs.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jumping to solutions before diagnosing drivers.
Q8. Define success metrics for a new referral program.
Answer blueprint:
- Clarify the requirement, users, data/input shape, scale and constraints.
- Hit these answer signals: segmentation, primary metric, guardrails, funnel, cohort, business tradeoffs.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jumping to solutions before diagnosing drivers.
Q9. How would you analyze why premium subscriptions are not renewing?
Answer blueprint:
- Clarify the requirement, users, data/input shape, scale and constraints.
- Hit these answer signals: segmentation, primary metric, guardrails, funnel, cohort, business tradeoffs.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jumping to solutions before diagnosing drivers.
Q10. Marketplace GMV is up but profit is down. What metrics explain the gap?
Answer blueprint:
- Clarify the requirement, users, data/input shape, scale and constraints.
- Hit these answer signals: segmentation, primary metric, guardrails, funnel, cohort, business tradeoffs.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jumping to solutions before diagnosing drivers.
Q11. Design a weekly business review for a SaaS product.
Answer blueprint:
- Clarify the requirement, users, data/input shape, scale and constraints.
- Hit these answer signals: segmentation, primary metric, guardrails, funnel, cohort, business tradeoffs.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jumping to solutions before diagnosing drivers.
Q12. How do you choose between improving activation and improving retention?
Answer blueprint:
- Clarify the requirement, users, data/input shape, scale and constraints.
- Hit these answer signals: segmentation, primary metric, guardrails, funnel, cohort, business tradeoffs.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jumping to solutions before diagnosing drivers.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Analyst — Experimentation &amp; Statistics
How to use this slide:
Try answering each question aloud before reading the signal. Strong answers should be specific, scenario-based and backed by tradeoffs.
Q13. An A/B test increased clicks but decreased purchases. How do you decide whether to launch?
Answer blueprint:
- Clarify the requirement, users, data/input shape, scale and constraints.
- Hit these answer signals: A/B design, MDE, power, confounders, confidence intervals, guardrails.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running until results look significant.
Q14. How would you estimate sample size for an experiment on conversion rate?
Answer blueprint:
- Clarify the requirement, users, data/input shape, scale and constraints.
- Hit these answer signals: A/B design, MDE, power, confounders, confidence intervals, guardrails.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running until results look significant.
Q15. Explain p-value and confidence interval to a product manager in business language.
Answer blueprint:
- Clarify the requirement, users, data/input shape, scale and constraints.
- Hit these answer signals: A/B design, MDE, power, confounders, confidence intervals, guardrails.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running until results look significant.
Q16. A feature launched only to premium users. How do you estimate impact without a clean A/B test?
Answer blueprint:
- Clarify the requirement, users, data/input shape, scale and constraints.
- Hit these answer signals: A/B design, MDE, power, confounders, confidence intervals, guardrails.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running until results look significant.
Q17. What can go wrong with multiple experiments running at the same time?
Answer blueprint:
- Clarify the requirement, users, data/input shape, scale and constraints.
- Hit these answer signals: A/B design, MDE, power, confounders, confidence intervals, guardrails.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running until results look significant.
Q18. How would you detect Simpson's paradox in a metric analysis?
Answer blueprint:
- Clarify the requirement, users, data/input shape, scale and constraints.
- Hit these answer signals: A/B design, MDE, power, confounders, confidence intervals, guardrails.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running until results look significant.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Analyst — Power BI, Dashboards &amp; Storytelling
How to use this slide:
Try answering each question aloud before reading the signal. Strong answers should be specific, scenario-based and backed by tradeoffs.
Q19. Design an executive dashboard for ecommerce revenue, margin and operations health.
Answer blueprint:
- Clarify the requirement, users, data/input shape, scale and constraints.
- Hit these answer signals: decision-first layout, KPI hierarchy, semantic model, row-level security, drilldowns, adoption.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every chart on one page.
Q20. A Power BI report is slow after adding row-level detail. How do you fix it?
Answer blueprint:
- Clarify the requirement, users, data/input shape, scale and constraints.
- Hit these answer signals: decision-first layout, KPI hierarchy, semantic model, row-level security, drilldowns, adoption.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every chart on one page.
Q21. How do you choose between bar, line, scatter, cohort table and funnel chart?
Answer blueprint:
- Clarify the requirement, users, data/input shape, scale and constraints.
- Hit these answer signals: decision-first layout, KPI hierarchy, semantic model, row-level security, drilldowns, adoption.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every chart on one page.
Q22. A stakeholder wants export-to-Excel for every dashboard. How do you respond?
Answer blueprint:
- Clarify the requirement, users, data/input shape, scale and constraints.
- Hit these answer signals: decision-first layout, KPI hierarchy, semantic model, row-level security, drilldowns, adoption.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every chart on one page.
Q23. How would you implement role-level access in a business dashboard?
Answer blueprint:
- Clarify the requirement, users, data/input shape, scale and constraints.
- Hit these answer signals: decision-first layout, KPI hierarchy, semantic model, row-level security, drilldowns, adoption.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every chart on one page.
Q24. How do you make a dashboard trustworthy after users found a past error?
Answer blueprint:
- Clarify the requirement, users, data/input shape, scale and constraints.
- Hit these answer signals: decision-first layout, KPI hierarchy, semantic model, row-level security, drilldowns, adoption.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putting every chart on one page.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Analyst — Python, Pandas &amp; Cleaning
How to use this slide:
Try answering each question aloud before reading the signal. Strong answers should be specific, scenario-based and backed by tradeoffs.
Q25. Clean a CSV with mixed dates, duplicate ids and missing revenue values. What steps do you take?
Answer blueprint:
- Clarify the requirement, users, data/input shape, scale and constraints.
- Hit these answer signals: schema validation, dedupe, groupby, chunking, merge validation, outlier policy.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dropping rows or fixing data without business rules.
Q26. Using Pandas, calculate customer-level RFM features from transaction data.
Answer blueprint:
- Clarify the requirement, users, data/input shape, scale and constraints.
- Hit these answer signals: schema validation, dedupe, groupby, chunking, merge validation, outlier policy.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dropping rows or fixing data without business rules.
Q27. How would you process a 5GB file on a laptop for exploratory analysis?
Answer blueprint:
- Clarify the requirement, users, data/input shape, scale and constraints.
- Hit these answer signals: schema validation, dedupe, groupby, chunking, merge validation, outlier policy.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dropping rows or fixing data without business rules.
Q28. A Pandas merge creates more rows than expected. How do you debug it?
Answer blueprint:
- Clarify the requirement, users, data/input shape, scale and constraints.
- Hit these answer signals: schema validation, dedupe, groupby, chunking, merge validation, outlier policy.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dropping rows or fixing data without business rules.
Q29. How do you create a reusable analysis notebook that others can trust?
Answer blueprint:
- Clarify the requirement, users, data/input shape, scale and constraints.
- Hit these answer signals: schema validation, dedupe, groupby, chunking, merge validation, outlier policy.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dropping rows or fixing data without business rules.
Q30. How do you handle outliers in revenue analysis?
Answer blueprint:
- Clarify the requirement, users, data/input shape, scale and constraints.
- Hit these answer signals: schema validation, dedupe, groupby, chunking, merge validation, outlier policy.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dropping rows or fixing data without business rules.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Analyst — Statistical Reasoning
How to use this slide:
Try answering each question aloud before reading the signal. Strong answers should be specific, scenario-based and backed by tradeoffs.
Q31. A small segment shows 200% growth. How do you judge whether it matters?
Answer blueprint:
- Clarify the requirement, users, data/input shape, scale and constraints.
- Hit these answer signals: base rates, effect size, distribution, seasonality, causality, practical significance.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celebrating percentages without denominators.
Q32. How do you distinguish correlation from causation in a business analysis?
Answer blueprint:
- Clarify the requirement, users, data/input shape, scale and constraints.
- Hit these answer signals: base rates, effect size, distribution, seasonality, causality, practical significance.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celebrating percentages without denominators.
Q33. Which summary statistics would you use for skewed order values?
Answer blueprint:
- Clarify the requirement, users, data/input shape, scale and constraints.
- Hit these answer signals: base rates, effect size, distribution, seasonality, causality, practical significance.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celebrating percentages without denominators.
Q34. How do you explain standard deviation vs standard error to a non-technical stakeholder?
Answer blueprint:
- Clarify the requirement, users, data/input shape, scale and constraints.
- Hit these answer signals: base rates, effect size, distribution, seasonality, causality, practical significance.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celebrating percentages without denominators.
Q35. How do you detect seasonality in weekly sales data?
Answer blueprint:
- Clarify the requirement, users, data/input shape, scale and constraints.
- Hit these answer signals: base rates, effect size, distribution, seasonality, causality, practical significance.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celebrating percentages without denominators.
Q36. When is a statistically significant result not practically useful?
Answer blueprint:
- Clarify the requirement, users, data/input shape, scale and constraints.
- Hit these answer signals: base rates, effect size, distribution, seasonality, causality, practical significance.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celebrating percentages without denominators.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Analyst — Data Quality &amp; Communication
How to use this slide:
Try answering each question aloud before reading the signal. Strong answers should be specific, scenario-based and backed by tradeoffs.
Q37. Your dashboard says 10,000 orders but finance says 9,700. How do you investigate?
Answer blueprint:
- Clarify the requirement, users, data/input shape, scale and constraints.
- Hit these answer signals: definition alignment, freshness, reconciliation, caveats, recommendation, prioritization.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caveats to sound confident.
Q38. How would you validate a new data source before using it for reporting?
Answer blueprint:
- Clarify the requirement, users, data/input shape, scale and constraints.
- Hit these answer signals: definition alignment, freshness, reconciliation, caveats, recommendation, prioritization.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caveats to sound confident.
Q39. How do you present a finding when data is incomplete or biased?
Answer blueprint:
- Clarify the requirement, users, data/input shape, scale and constraints.
- Hit these answer signals: definition alignment, freshness, reconciliation, caveats, recommendation, prioritization.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caveats to sound confident.
Q40. A stakeholder asks for a misleading metric. How do you push back?
Answer blueprint:
- Clarify the requirement, users, data/input shape, scale and constraints.
- Hit these answer signals: definition alignment, freshness, reconciliation, caveats, recommendation, prioritization.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caveats to sound confident.
Q41. How do you turn a 30-page analysis into a 5-minute executive story?
Answer blueprint:
- Clarify the requirement, users, data/input shape, scale and constraints.
- Hit these answer signals: definition alignment, freshness, reconciliation, caveats, recommendation, prioritization.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caveats to sound confident.
Q42. How do you prioritize ad hoc analytics requests from multiple teams?
Answer blueprint:
- Clarify the requirement, users, data/input shape, scale and constraints.
- Hit these answer signals: definition alignment, freshness, reconciliation, caveats, recommendation, prioritization.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caveats to sound confident.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Analyst — Real Analyst Case Rounds
How to use this slide:
Try answering each question aloud before reading the signal. Strong answers should be specific, scenario-based and backed by tradeoffs.
Q43. Analyze why a ride-hailing company's cancellation rate rose in one city.
Answer blueprint:
- Clarify the requirement, users, data/input shape, scale and constraints.
- Hit these answer signals: driver tree, segmentation, funnel, cohorts, opportunity sizing, executive narrative.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describing tools used.
Q44. Evaluate whether a new onboarding flow improved activation.
Answer blueprint:
- Clarify the requirement, users, data/input shape, scale and constraints.
- Hit these answer signals: driver tree, segmentation, funnel, cohorts, opportunity sizing, executive narrative.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describing tools used.
Q45. Find why a sales team missed target despite more leads.
Answer blueprint:
- Clarify the requirement, users, data/input shape, scale and constraints.
- Hit these answer signals: driver tree, segmentation, funnel, cohorts, opportunity sizing, executive narrative.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describing tools used.
Q46. Design an analysis to reduce support ticket volume.
Answer blueprint:
- Clarify the requirement, users, data/input shape, scale and constraints.
- Hit these answer signals: driver tree, segmentation, funnel, cohorts, opportunity sizing, executive narrative.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describing tools used.
Q47. Create a pricing analysis for a SaaS plan change.
Answer blueprint:
- Clarify the requirement, users, data/input shape, scale and constraints.
- Hit these answer signals: driver tree, segmentation, funnel, cohorts, opportunity sizing, executive narrative.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describing tools used.
Q48. Walk through your strongest analysis project: question, data, method, decision and impact.
Answer blueprint:
- Clarify the requirement, users, data/input shape, scale and constraints.
- Hit these answer signals: driver tree, segmentation, funnel, cohorts, opportunity sizing, executive narrative.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describing tools used.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20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futuristic_tech_themed_personal_brand_bann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304495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907792"/>
            <a:ext cx="12191695" cy="3950208"/>
          </a:xfrm>
          <a:prstGeom prst="rect">
            <a:avLst/>
          </a:prstGeom>
          <a:solidFill>
            <a:srgbClr val="020818"/>
          </a:solidFill>
          <a:ln w="12700">
            <a:solidFill>
              <a:srgbClr val="020818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2907792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267093" y="2907792"/>
            <a:ext cx="7924602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94360" y="3273552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INTERVIEW PREP DECK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94360" y="3547872"/>
            <a:ext cx="5806440" cy="10515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Top 50 Data Analyst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Interview Questions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621792" y="4681728"/>
            <a:ext cx="580644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CAD8F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Major scenario-based questions modeled on real top-company interview loops: architecture, debugging, project deep dives, tradeoffs, metrics and production judgement.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621792" y="5358384"/>
            <a:ext cx="804672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76656" y="5440680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SQL</a:t>
            </a:r>
            <a:endParaRPr lang="en-US" sz="660" dirty="0"/>
          </a:p>
        </p:txBody>
      </p:sp>
      <p:sp>
        <p:nvSpPr>
          <p:cNvPr id="11" name="Shape 8"/>
          <p:cNvSpPr/>
          <p:nvPr/>
        </p:nvSpPr>
        <p:spPr>
          <a:xfrm>
            <a:off x="1536192" y="5358384"/>
            <a:ext cx="978408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591056" y="5440680"/>
            <a:ext cx="868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Dashboards</a:t>
            </a:r>
            <a:endParaRPr lang="en-US" sz="660" dirty="0"/>
          </a:p>
        </p:txBody>
      </p:sp>
      <p:sp>
        <p:nvSpPr>
          <p:cNvPr id="13" name="Shape 10"/>
          <p:cNvSpPr/>
          <p:nvPr/>
        </p:nvSpPr>
        <p:spPr>
          <a:xfrm>
            <a:off x="2624328" y="5358384"/>
            <a:ext cx="1097280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679192" y="5440680"/>
            <a:ext cx="98755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Case studies</a:t>
            </a:r>
            <a:endParaRPr lang="en-US" sz="660" dirty="0"/>
          </a:p>
        </p:txBody>
      </p:sp>
      <p:sp>
        <p:nvSpPr>
          <p:cNvPr id="15" name="Text 12"/>
          <p:cNvSpPr/>
          <p:nvPr/>
        </p:nvSpPr>
        <p:spPr>
          <a:xfrm>
            <a:off x="621792" y="5870448"/>
            <a:ext cx="6492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40" dirty="0">
                <a:solidFill>
                  <a:srgbClr val="AFC5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Includes: 50 question cards • answer signals • common traps • detailed speaker notes • CSV question bank</a:t>
            </a:r>
            <a:endParaRPr lang="en-US" sz="740" dirty="0"/>
          </a:p>
        </p:txBody>
      </p:sp>
      <p:sp>
        <p:nvSpPr>
          <p:cNvPr id="16" name="Text 13"/>
          <p:cNvSpPr/>
          <p:nvPr/>
        </p:nvSpPr>
        <p:spPr>
          <a:xfrm>
            <a:off x="621792" y="6144768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for PrepNPlaced learners</a:t>
            </a:r>
            <a:endParaRPr lang="en-US" sz="720" dirty="0"/>
          </a:p>
        </p:txBody>
      </p:sp>
      <p:sp>
        <p:nvSpPr>
          <p:cNvPr id="17" name="Shape 14"/>
          <p:cNvSpPr/>
          <p:nvPr/>
        </p:nvSpPr>
        <p:spPr>
          <a:xfrm>
            <a:off x="7360920" y="3364992"/>
            <a:ext cx="4160520" cy="2514600"/>
          </a:xfrm>
          <a:prstGeom prst="roundRect">
            <a:avLst>
              <a:gd name="adj" fmla="val 4364"/>
            </a:avLst>
          </a:prstGeom>
          <a:solidFill>
            <a:srgbClr val="0B1730"/>
          </a:solidFill>
          <a:ln w="10160">
            <a:solidFill>
              <a:srgbClr val="284B8F"/>
            </a:solidFill>
            <a:prstDash val="solid"/>
          </a:ln>
        </p:spPr>
      </p:sp>
      <p:pic>
        <p:nvPicPr>
          <p:cNvPr id="18" name="Image 1" descr="/mnt/data/Screenshot 2026-06-04 at 03.30.14.png">    </p:cNvPr>
          <p:cNvPicPr>
            <a:picLocks noChangeAspect="1"/>
          </p:cNvPicPr>
          <p:nvPr/>
        </p:nvPicPr>
        <p:blipFill>
          <a:blip r:embed="rId2">
            <a:alphaModFix amt="94000"/>
          </a:blip>
          <a:stretch>
            <a:fillRect/>
          </a:stretch>
        </p:blipFill>
        <p:spPr>
          <a:xfrm>
            <a:off x="7452360" y="3456432"/>
            <a:ext cx="3977640" cy="2249424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7360920" y="5897880"/>
            <a:ext cx="4160520" cy="384048"/>
          </a:xfrm>
          <a:prstGeom prst="roundRect">
            <a:avLst>
              <a:gd name="adj" fmla="val 19048"/>
            </a:avLst>
          </a:prstGeom>
          <a:solidFill>
            <a:srgbClr val="06132A"/>
          </a:solidFill>
          <a:ln w="10160">
            <a:solidFill>
              <a:srgbClr val="00CFE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534656" y="6007608"/>
            <a:ext cx="38221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SQL • Dashboards • Business cases  •  10 WEEKS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20040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48640"/>
            <a:ext cx="7955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Final Round: Stakeholder Pressure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932688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Judgement under ambiguity.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62179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9436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94360" y="1417320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24865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8523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Q49</a:t>
            </a:r>
            <a:endParaRPr lang="en-US" sz="640" dirty="0"/>
          </a:p>
        </p:txBody>
      </p:sp>
      <p:sp>
        <p:nvSpPr>
          <p:cNvPr id="24" name="Text 22"/>
          <p:cNvSpPr/>
          <p:nvPr/>
        </p:nvSpPr>
        <p:spPr>
          <a:xfrm>
            <a:off x="76809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VP wants the number today but the data is only 70% complete. What do you do?</a:t>
            </a:r>
            <a:endParaRPr lang="en-US" sz="790" dirty="0"/>
          </a:p>
        </p:txBody>
      </p:sp>
      <p:sp>
        <p:nvSpPr>
          <p:cNvPr id="25" name="Text 23"/>
          <p:cNvSpPr/>
          <p:nvPr/>
        </p:nvSpPr>
        <p:spPr>
          <a:xfrm>
            <a:off x="76809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26" name="Text 24"/>
          <p:cNvSpPr/>
          <p:nvPr/>
        </p:nvSpPr>
        <p:spPr>
          <a:xfrm>
            <a:off x="76809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confidence range, assumptions, recommendation, stakeholder empathy, next step</a:t>
            </a:r>
            <a:endParaRPr lang="en-US" sz="560" dirty="0"/>
          </a:p>
        </p:txBody>
      </p:sp>
      <p:sp>
        <p:nvSpPr>
          <p:cNvPr id="27" name="Text 25"/>
          <p:cNvSpPr/>
          <p:nvPr/>
        </p:nvSpPr>
        <p:spPr>
          <a:xfrm>
            <a:off x="76809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28" name="Text 26"/>
          <p:cNvSpPr/>
          <p:nvPr/>
        </p:nvSpPr>
        <p:spPr>
          <a:xfrm>
            <a:off x="76809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fabricating precision or fighting stakeholders</a:t>
            </a:r>
            <a:endParaRPr lang="en-US" sz="540" dirty="0"/>
          </a:p>
        </p:txBody>
      </p:sp>
      <p:sp>
        <p:nvSpPr>
          <p:cNvPr id="29" name="Shape 27"/>
          <p:cNvSpPr/>
          <p:nvPr/>
        </p:nvSpPr>
        <p:spPr>
          <a:xfrm>
            <a:off x="629107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26364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263640" y="1417320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1091793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95451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Q50</a:t>
            </a:r>
            <a:endParaRPr lang="en-US" sz="640" dirty="0"/>
          </a:p>
        </p:txBody>
      </p:sp>
      <p:sp>
        <p:nvSpPr>
          <p:cNvPr id="34" name="Text 32"/>
          <p:cNvSpPr/>
          <p:nvPr/>
        </p:nvSpPr>
        <p:spPr>
          <a:xfrm>
            <a:off x="643737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Your analysis disproves a popular leadership assumption. How do you communicate it?</a:t>
            </a:r>
            <a:endParaRPr lang="en-US" sz="790" dirty="0"/>
          </a:p>
        </p:txBody>
      </p:sp>
      <p:sp>
        <p:nvSpPr>
          <p:cNvPr id="35" name="Text 33"/>
          <p:cNvSpPr/>
          <p:nvPr/>
        </p:nvSpPr>
        <p:spPr>
          <a:xfrm>
            <a:off x="643737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6" name="Text 34"/>
          <p:cNvSpPr/>
          <p:nvPr/>
        </p:nvSpPr>
        <p:spPr>
          <a:xfrm>
            <a:off x="643737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confidence range, assumptions, recommendation, stakeholder empathy, next step</a:t>
            </a:r>
            <a:endParaRPr lang="en-US" sz="560" dirty="0"/>
          </a:p>
        </p:txBody>
      </p:sp>
      <p:sp>
        <p:nvSpPr>
          <p:cNvPr id="37" name="Text 35"/>
          <p:cNvSpPr/>
          <p:nvPr/>
        </p:nvSpPr>
        <p:spPr>
          <a:xfrm>
            <a:off x="643737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8" name="Text 36"/>
          <p:cNvSpPr/>
          <p:nvPr/>
        </p:nvSpPr>
        <p:spPr>
          <a:xfrm>
            <a:off x="643737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fabricating precision or fighting stakeholders</a:t>
            </a:r>
            <a:endParaRPr lang="en-US" sz="540" dirty="0"/>
          </a:p>
        </p:txBody>
      </p:sp>
      <p:sp>
        <p:nvSpPr>
          <p:cNvPr id="39" name="Shape 37"/>
          <p:cNvSpPr/>
          <p:nvPr/>
        </p:nvSpPr>
        <p:spPr>
          <a:xfrm>
            <a:off x="594360" y="3401568"/>
            <a:ext cx="5623560" cy="233172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86868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Answer Framework</a:t>
            </a:r>
            <a:endParaRPr lang="en-US" sz="1500" dirty="0"/>
          </a:p>
        </p:txBody>
      </p:sp>
      <p:sp>
        <p:nvSpPr>
          <p:cNvPr id="41" name="Text 39"/>
          <p:cNvSpPr/>
          <p:nvPr/>
        </p:nvSpPr>
        <p:spPr>
          <a:xfrm>
            <a:off x="868680" y="4023360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Clarify problem, users, scale, constraints and success metric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868680" y="431596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State assumptions before architecture/code/analysis</a:t>
            </a:r>
            <a:endParaRPr lang="en-US" sz="790" dirty="0"/>
          </a:p>
        </p:txBody>
      </p:sp>
      <p:sp>
        <p:nvSpPr>
          <p:cNvPr id="43" name="Text 41"/>
          <p:cNvSpPr/>
          <p:nvPr/>
        </p:nvSpPr>
        <p:spPr>
          <a:xfrm>
            <a:off x="868680" y="4608576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Explain design, edge cases, failure modes and tradeoffs</a:t>
            </a:r>
            <a:endParaRPr lang="en-US" sz="790" dirty="0"/>
          </a:p>
        </p:txBody>
      </p:sp>
      <p:sp>
        <p:nvSpPr>
          <p:cNvPr id="44" name="Text 42"/>
          <p:cNvSpPr/>
          <p:nvPr/>
        </p:nvSpPr>
        <p:spPr>
          <a:xfrm>
            <a:off x="868680" y="4901184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Add validation: tests, monitoring, evals or reconciliation</a:t>
            </a:r>
            <a:endParaRPr lang="en-US" sz="790" dirty="0"/>
          </a:p>
        </p:txBody>
      </p:sp>
      <p:sp>
        <p:nvSpPr>
          <p:cNvPr id="45" name="Text 43"/>
          <p:cNvSpPr/>
          <p:nvPr/>
        </p:nvSpPr>
        <p:spPr>
          <a:xfrm>
            <a:off x="868680" y="519379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Close with metrics, rollback plan and business impact</a:t>
            </a:r>
            <a:endParaRPr lang="en-US" sz="790" dirty="0"/>
          </a:p>
        </p:txBody>
      </p:sp>
      <p:sp>
        <p:nvSpPr>
          <p:cNvPr id="46" name="Shape 44"/>
          <p:cNvSpPr/>
          <p:nvPr/>
        </p:nvSpPr>
        <p:spPr>
          <a:xfrm>
            <a:off x="6446520" y="3401568"/>
            <a:ext cx="5166360" cy="2331720"/>
          </a:xfrm>
          <a:prstGeom prst="roundRect">
            <a:avLst>
              <a:gd name="adj" fmla="val 4706"/>
            </a:avLst>
          </a:prstGeom>
          <a:solidFill>
            <a:srgbClr val="E9FE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72084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Mock Drill Plan</a:t>
            </a:r>
            <a:endParaRPr lang="en-US" sz="1500" dirty="0"/>
          </a:p>
        </p:txBody>
      </p:sp>
      <p:sp>
        <p:nvSpPr>
          <p:cNvPr id="48" name="Text 46"/>
          <p:cNvSpPr/>
          <p:nvPr/>
        </p:nvSpPr>
        <p:spPr>
          <a:xfrm>
            <a:off x="6720840" y="4023360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Pick 10 questions/day: 6 technical, 2 design, 2 behavioral.</a:t>
            </a:r>
            <a:endParaRPr lang="en-US" sz="790" dirty="0"/>
          </a:p>
        </p:txBody>
      </p:sp>
      <p:sp>
        <p:nvSpPr>
          <p:cNvPr id="49" name="Text 47"/>
          <p:cNvSpPr/>
          <p:nvPr/>
        </p:nvSpPr>
        <p:spPr>
          <a:xfrm>
            <a:off x="6720840" y="433425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Record your 3-minute answer and score against signal focus.</a:t>
            </a:r>
            <a:endParaRPr lang="en-US" sz="790" dirty="0"/>
          </a:p>
        </p:txBody>
      </p:sp>
      <p:sp>
        <p:nvSpPr>
          <p:cNvPr id="50" name="Text 48"/>
          <p:cNvSpPr/>
          <p:nvPr/>
        </p:nvSpPr>
        <p:spPr>
          <a:xfrm>
            <a:off x="6720840" y="4645152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Rewrite weak answers using project proof and measurable outcomes.</a:t>
            </a:r>
            <a:endParaRPr lang="en-US" sz="790" dirty="0"/>
          </a:p>
        </p:txBody>
      </p:sp>
      <p:sp>
        <p:nvSpPr>
          <p:cNvPr id="51" name="Text 49"/>
          <p:cNvSpPr/>
          <p:nvPr/>
        </p:nvSpPr>
        <p:spPr>
          <a:xfrm>
            <a:off x="6720840" y="4956048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Prepare 2 STAR stories: incident, tradeoff, stakeholder conflict.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20840" y="5266944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Convert every answer into a resume/project talking point.</a:t>
            </a:r>
            <a:endParaRPr lang="en-US" sz="790" dirty="0"/>
          </a:p>
        </p:txBody>
      </p:sp>
      <p:sp>
        <p:nvSpPr>
          <p:cNvPr id="53" name="Shape 5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55" name="Text 53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650" dirty="0"/>
          </a:p>
        </p:txBody>
      </p:sp>
      <p:sp>
        <p:nvSpPr>
          <p:cNvPr id="56" name="Text 54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SQL Analytics &amp; Query Grain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Analyst SQL rounds test business logic, not only syntax.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Q1–Q6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Write monthly top-3 customers by completed revenue, preserving ties and handling refunds separately.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date windows, distinct users, funnel order, cohort grain, window functions, reconciliation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counting raw events/orders without business filters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Create a retention matrix from signups and events with duplicated events and users active before signup.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date windows, distinct users, funnel order, cohort grain, window functions, reconciliation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counting raw events/orders without business filters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Revenue is inflated after joining orders to web_events. Diagnose and fix the query.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date windows, distinct users, funnel order, cohort grain, window functions, reconciliation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counting raw events/orders without business filters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Find customers who bought in January but not February, and explain business caveats.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date windows, distinct users, funnel order, cohort grain, window functions, reconciliation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counting raw events/orders without business filters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Calculate 7-day rolling active users where users can trigger multiple events per day.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date windows, distinct users, funnel order, cohort grain, window functions, reconciliation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counting raw events/orders without business filters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SQL for funnel conversion: visit → signup → purchase within 7 days.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date windows, distinct users, funnel order, cohort grain, window functions, reconciliation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counting raw events/orders without business filters</a:t>
            </a:r>
            <a:endParaRPr lang="en-US" sz="5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Metrics &amp; Product Thinking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Strong analysts translate ambiguity into measurable decisions.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Q7–Q12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03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food-delivery app sees orders down 12%. What analysis do you run first?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segmentation, primary metric, guardrails, funnel, cohort, business tradeoffs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jumping to solutions before diagnosing drivers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Define success metrics for a new referral program.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segmentation, primary metric, guardrails, funnel, cohort, business tradeoffs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jumping to solutions before diagnosing drivers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analyze why premium subscriptions are not renewing?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segmentation, primary metric, guardrails, funnel, cohort, business tradeoffs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jumping to solutions before diagnosing drivers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Marketplace GMV is up but profit is down. What metrics explain the gap?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segmentation, primary metric, guardrails, funnel, cohort, business tradeoffs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jumping to solutions before diagnosing drivers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weekly business review for a SaaS product.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segmentation, primary metric, guardrails, funnel, cohort, business tradeoffs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jumping to solutions before diagnosing drivers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choose between improving activation and improving retention?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segmentation, primary metric, guardrails, funnel, cohort, business tradeoffs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jumping to solutions before diagnosing drivers</a:t>
            </a:r>
            <a:endParaRPr lang="en-US" sz="5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Experimentation &amp; Statistics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Good answers identify bias, power and decision risk.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Q13–Q18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04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 A/B test increased clicks but decreased purchases. How do you decide whether to launch?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A/B design, MDE, power, confounders, confidence intervals, guardrails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running until results look significant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estimate sample size for an experiment on conversion rate?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A/B design, MDE, power, confounders, confidence intervals, guardrails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running until results look significant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Explain p-value and confidence interval to a product manager in business language.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A/B design, MDE, power, confounders, confidence intervals, guardrails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running until results look significant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feature launched only to premium users. How do you estimate impact without a clean A/B test?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A/B design, MDE, power, confounders, confidence intervals, guardrails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running until results look significant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can go wrong with multiple experiments running at the same time?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A/B design, MDE, power, confounders, confidence intervals, guardrails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running until results look significant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detect Simpson's paradox in a metric analysis?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A/B design, MDE, power, confounders, confidence intervals, guardrails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running until results look significant</a:t>
            </a:r>
            <a:endParaRPr lang="en-US" sz="5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Power BI, Dashboards &amp; Storytelling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Dashboards should drive decisions, not decorate data.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Q19–Q24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05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Q19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executive dashboard for ecommerce revenue, margin and operations health.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decision-first layout, KPI hierarchy, semantic model, row-level security, drilldowns, adoption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every chart on one page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Q20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Power BI report is slow after adding row-level detail. How do you fix it?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decision-first layout, KPI hierarchy, semantic model, row-level security, drilldowns, adoption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every chart on one page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Q21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choose between bar, line, scatter, cohort table and funnel chart?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decision-first layout, KPI hierarchy, semantic model, row-level security, drilldowns, adoption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every chart on one page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Q22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stakeholder wants export-to-Excel for every dashboard. How do you respond?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decision-first layout, KPI hierarchy, semantic model, row-level security, drilldowns, adoption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every chart on one page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Q23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implement role-level access in a business dashboard?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decision-first layout, KPI hierarchy, semantic model, row-level security, drilldowns, adoption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every chart on one page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Q24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make a dashboard trustworthy after users found a past error?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decision-first layout, KPI hierarchy, semantic model, row-level security, drilldowns, adoption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putting every chart on one page</a:t>
            </a:r>
            <a:endParaRPr lang="en-US" sz="5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Python, Pandas &amp; Cleaning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Practical analyst coding rounds hide messy data.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Q25–Q30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06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Q25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Clean a CSV with mixed dates, duplicate ids and missing revenue values. What steps do you take?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schema validation, dedupe, groupby, chunking, merge validation, outlier policy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dropping rows or fixing data without business rules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Q26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Using Pandas, calculate customer-level RFM features from transaction data.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schema validation, dedupe, groupby, chunking, merge validation, outlier policy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dropping rows or fixing data without business rules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Q27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process a 5GB file on a laptop for exploratory analysis?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schema validation, dedupe, groupby, chunking, merge validation, outlier policy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dropping rows or fixing data without business rules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Q28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Pandas merge creates more rows than expected. How do you debug it?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schema validation, dedupe, groupby, chunking, merge validation, outlier policy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dropping rows or fixing data without business rules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Q29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create a reusable analysis notebook that others can trust?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schema validation, dedupe, groupby, chunking, merge validation, outlier policy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dropping rows or fixing data without business rules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Q30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outliers in revenue analysis?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schema validation, dedupe, groupby, chunking, merge validation, outlier policy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dropping rows or fixing data without business rules</a:t>
            </a:r>
            <a:endParaRPr lang="en-US" sz="5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Statistical Reasoning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Avoid false conclusions from noisy business data.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Q31–Q36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07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small segment shows 200% growth. How do you judge whether it matters?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base rates, effect size, distribution, seasonality, causality, practical significance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celebrating percentages without denominators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distinguish correlation from causation in a business analysis?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base rates, effect size, distribution, seasonality, causality, practical significance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celebrating percentages without denominators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Which summary statistics would you use for skewed order values?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base rates, effect size, distribution, seasonality, causality, practical significance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celebrating percentages without denominators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explain standard deviation vs standard error to a non-technical stakeholder?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base rates, effect size, distribution, seasonality, causality, practical significance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celebrating percentages without denominators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detect seasonality in weekly sales data?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base rates, effect size, distribution, seasonality, causality, practical significance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celebrating percentages without denominators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is a statistically significant result not practically useful?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base rates, effect size, distribution, seasonality, causality, practical significance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celebrating percentages without denominators</a:t>
            </a:r>
            <a:endParaRPr lang="en-US" sz="5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Data Quality &amp; Communication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Analysts must communicate uncertainty clearly.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Q37–Q42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08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Your dashboard says 10,000 orders but finance says 9,700. How do you investigate?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definition alignment, freshness, reconciliation, caveats, recommendation, prioritization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caveats to sound confident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validate a new data source before using it for reporting?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definition alignment, freshness, reconciliation, caveats, recommendation, prioritization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caveats to sound confident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present a finding when data is incomplete or biased?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definition alignment, freshness, reconciliation, caveats, recommendation, prioritization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caveats to sound confident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stakeholder asks for a misleading metric. How do you push back?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definition alignment, freshness, reconciliation, caveats, recommendation, prioritization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caveats to sound confident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turn a 30-page analysis into a 5-minute executive story?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definition alignment, freshness, reconciliation, caveats, recommendation, prioritization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caveats to sound confident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prioritize ad hoc analytics requests from multiple teams?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definition alignment, freshness, reconciliation, caveats, recommendation, prioritization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caveats to sound confident</a:t>
            </a:r>
            <a:endParaRPr lang="en-US" sz="5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Real Analyst Case Rounds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These combine SQL, metrics and business judgement.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Q43–Q48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Analyst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09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Analyze why a ride-hailing company's cancellation rate rose in one city.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driver tree, segmentation, funnel, cohorts, opportunity sizing, executive narrative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describing tools used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Evaluate whether a new onboarding flow improved activation.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driver tree, segmentation, funnel, cohorts, opportunity sizing, executive narrative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describing tools used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Find why a sales team missed target despite more leads.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driver tree, segmentation, funnel, cohorts, opportunity sizing, executive narrative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describing tools used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analysis to reduce support ticket volume.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driver tree, segmentation, funnel, cohorts, opportunity sizing, executive narrative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describing tools used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Create a pricing analysis for a SaaS plan change.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driver tree, segmentation, funnel, cohorts, opportunity sizing, executive narrative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describing tools used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Walk through your strongest analysis project: question, data, method, decision and impact.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driver tree, segmentation, funnel, cohorts, opportunity sizing, executive narrative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describing tools used</a:t>
            </a:r>
            <a:endParaRPr lang="en-US" sz="5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PrepNPlaced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50 Data Analyst Interview Questions — PrepNPlaced</dc:title>
  <dc:subject>Top company-style interview question decks by role</dc:subject>
  <dc:creator>PrepNPlaced</dc:creator>
  <cp:lastModifiedBy>PrepNPlaced</cp:lastModifiedBy>
  <cp:revision>1</cp:revision>
  <dcterms:created xsi:type="dcterms:W3CDTF">2026-06-03T22:21:03Z</dcterms:created>
  <dcterms:modified xsi:type="dcterms:W3CDTF">2026-06-03T22:21:03Z</dcterms:modified>
</cp:coreProperties>
</file>