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Data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Final Round: Production Maturity
How to use this slide:
Try answering each question aloud before reading the signal. Strong answers should be specific, scenario-based and backed by tradeoffs.
Q49. A bad pipeline version corrupted 30 days of revenue data. Lead recovery and prevention.
Answer blueprint:
- Clarify the requirement, users, data/input shape, scale and constraints.
- Hit these answer signals: freeze, restore/recompute, validate, communicate, postmortem, prevention.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rerunning jobs without preserving evidence.
Q50. Your manager asks for real-time dashboards but batch is sufficient. How do you push back with evidence?
Answer blueprint:
- Clarify the requirement, users, data/input shape, scale and constraints.
- Hit these answer signals: freeze, restore/recompute, validate, communicate, postmortem, prevention.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rerunning jobs without preserving evidence.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SQL, CDC &amp; Modeling
How to use this slide:
Try answering each question aloud before reading the signal. Strong answers should be specific, scenario-based and backed by tradeoffs.
Q1. Implement SCD Type 2 for customer updates with late-arriving changes and idempotent reruns.
Answer blueprint:
- Clarify the requirement, users, data/input shape, scale and constraints.
- Hit these answer signals: CDC sequence, SCD2, dedupe, data contracts, facts/dims,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ordering by ingestion time or overwriting history.
Q2. Given raw CDC with insert/update/delete and sequence numbers, produce the current active table.
Answer blueprint:
- Clarify the requirement, users, data/input shape, scale and constraints.
- Hit these answer signals: CDC sequence, SCD2, dedupe, data contracts, facts/dims,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ordering by ingestion time or overwriting history.
Q3. Revenue triples after joining order, item and event facts. Diagnose and fix.
Answer blueprint:
- Clarify the requirement, users, data/input shape, scale and constraints.
- Hit these answer signals: CDC sequence, SCD2, dedupe, data contracts, facts/dims,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ordering by ingestion time or overwriting history.
Q4. Design facts and dimensions for orders, payments, refunds, inventory and shipments.
Answer blueprint:
- Clarify the requirement, users, data/input shape, scale and constraints.
- Hit these answer signals: CDC sequence, SCD2, dedupe, data contracts, facts/dims,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ordering by ingestion time or overwriting history.
Q5. How do you handle duplicate primary keys and out-of-order updates from a source API?
Answer blueprint:
- Clarify the requirement, users, data/input shape, scale and constraints.
- Hit these answer signals: CDC sequence, SCD2, dedupe, data contracts, facts/dims,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ordering by ingestion time or overwriting history.
Q6. Design a data contract for an upstream service publishing order events.
Answer blueprint:
- Clarify the requirement, users, data/input shape, scale and constraints.
- Hit these answer signals: CDC sequence, SCD2, dedupe, data contracts, facts/dims,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ordering by ingestion time or overwriting history.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Batch Pipelines &amp; Incremental Loads
How to use this slide:
Try answering each question aloud before reading the signal. Strong answers should be specific, scenario-based and backed by tradeoffs.
Q7. Design hourly incremental ingestion from an API with pagination, retries and rate limits.
Answer blueprint:
- Clarify the requirement, users, data/input shape, scale and constraints.
- Hit these answer signals: watermarks, raw landing, manifests, checkpoints, schema evolution, partitions.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append-only loading mutable data or using current time as cursor.
Q8. How do you make a backfill safe when downstream dashboards are live?
Answer blueprint:
- Clarify the requirement, users, data/input shape, scale and constraints.
- Hit these answer signals: watermarks, raw landing, manifests, checkpoints, schema evolution, partitions.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append-only loading mutable data or using current time as cursor.
Q9. A source sends duplicate files with corrected records. How should the pipeline process them?
Answer blueprint:
- Clarify the requirement, users, data/input shape, scale and constraints.
- Hit these answer signals: watermarks, raw landing, manifests, checkpoints, schema evolution, partitions.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append-only loading mutable data or using current time as cursor.
Q10. Design data validation between raw, cleaned and business layers.
Answer blueprint:
- Clarify the requirement, users, data/input shape, scale and constraints.
- Hit these answer signals: watermarks, raw landing, manifests, checkpoints, schema evolution, partitions.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append-only loading mutable data or using current time as cursor.
Q11. How do you handle schema evolution in a parquet data lake?
Answer blueprint:
- Clarify the requirement, users, data/input shape, scale and constraints.
- Hit these answer signals: watermarks, raw landing, manifests, checkpoints, schema evolution, partitions.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append-only loading mutable data or using current time as cursor.
Q12. How do you design partitioning for events queried by date, customer and product?
Answer blueprint:
- Clarify the requirement, users, data/input shape, scale and constraints.
- Hit these answer signals: watermarks, raw landing, manifests, checkpoints, schema evolution, partitions.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append-only loading mutable data or using current time as cursor.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Spark &amp; Distributed Processing
How to use this slide:
Try answering each question aloud before reading the signal. Strong answers should be specific, scenario-based and backed by tradeoffs.
Q13. Optimize a PySpark job with multiple joins, filters and aggregations that runs for 3 hours.
Answer blueprint:
- Clarify the requirement, users, data/input shape, scale and constraints.
- Hit these answer signals: physical plan, shuffle, broadcast, skew, repartition, file sizes, testing.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everything or only increasing executor memory.
Q14. A Spark job fails with executor OOM on a skewed key. How do you debug and fix it?
Answer blueprint:
- Clarify the requirement, users, data/input shape, scale and constraints.
- Hit these answer signals: physical plan, shuffle, broadcast, skew, repartition, file sizes, testing.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everything or only increasing executor memory.
Q15. How do you choose between repartition and coalesce?
Answer blueprint:
- Clarify the requirement, users, data/input shape, scale and constraints.
- Hit these answer signals: physical plan, shuffle, broadcast, skew, repartition, file sizes, testing.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everything or only increasing executor memory.
Q16. When is a broadcast join unsafe?
Answer blueprint:
- Clarify the requirement, users, data/input shape, scale and constraints.
- Hit these answer signals: physical plan, shuffle, broadcast, skew, repartition, file sizes, testing.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everything or only increasing executor memory.
Q17. How do you test Spark transformations for production confidence?
Answer blueprint:
- Clarify the requirement, users, data/input shape, scale and constraints.
- Hit these answer signals: physical plan, shuffle, broadcast, skew, repartition, file sizes, testing.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everything or only increasing executor memory.
Q18. A job creates millions of tiny files. What causes it and how do you fix it?
Answer blueprint:
- Clarify the requirement, users, data/input shape, scale and constraints.
- Hit these answer signals: physical plan, shuffle, broadcast, skew, repartition, file sizes, testing.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everything or only increasing executor memory.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Lakehouse &amp; Data Quality
How to use this slide:
Try answering each question aloud before reading the signal. Strong answers should be specific, scenario-based and backed by tradeoffs.
Q19. Design Bronze/Silver/Gold layers for ecommerce orders, payments and customer events.
Answer blueprint:
- Clarify the requirement, users, data/input shape, scale and constraints.
- Hit these answer signals: bronze/silver/gold, MERGE, schema control, DQ severity, compaction,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business logic in bronze or auto-merging every schema change.
Q20. How would you use Delta MERGE for CDC and what conflicts must you guard against?
Answer blueprint:
- Clarify the requirement, users, data/input shape, scale and constraints.
- Hit these answer signals: bronze/silver/gold, MERGE, schema control, DQ severity, compaction,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business logic in bronze or auto-merging every schema change.
Q21. When should schema evolution be automatic, controlled or blocked?
Answer blueprint:
- Clarify the requirement, users, data/input shape, scale and constraints.
- Hit these answer signals: bronze/silver/gold, MERGE, schema control, DQ severity, compaction,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business logic in bronze or auto-merging every schema change.
Q22. Design a data quality framework for freshness, completeness, validity and dedupe.
Answer blueprint:
- Clarify the requirement, users, data/input shape, scale and constraints.
- Hit these answer signals: bronze/silver/gold, MERGE, schema control, DQ severity, compaction,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business logic in bronze or auto-merging every schema change.
Q23. How do you optimize lakehouse tables for BI and large scans?
Answer blueprint:
- Clarify the requirement, users, data/input shape, scale and constraints.
- Hit these answer signals: bronze/silver/gold, MERGE, schema control, DQ severity, compaction,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business logic in bronze or auto-merging every schema change.
Q24. A C-level dashboard is wrong. What lineage and observability do you need?
Answer blueprint:
- Clarify the requirement, users, data/input shape, scale and constraints.
- Hit these answer signals: bronze/silver/gold, MERGE, schema control, DQ severity, compaction,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business logic in bronze or auto-merging every schema change.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Streaming &amp; Kafka
How to use this slide:
Try answering each question aloud before reading the signal. Strong answers should be specific, scenario-based and backed by tradeoffs.
Q25. Design a Kafka pipeline for payment events with duplicates, retries and out-of-order messages.
Answer blueprint:
- Clarify the requirement, users, data/input shape, scale and constraints.
- Hit these answer signals: partition keys, event time, watermarks, DLQ, idempotent sinks, replay.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Kafka guarantees business-level exactly once.
Q26. How do you choose Kafka partition key for order events?
Answer blueprint:
- Clarify the requirement, users, data/input shape, scale and constraints.
- Hit these answer signals: partition keys, event time, watermarks, DLQ, idempotent sinks, replay.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Kafka guarantees business-level exactly once.
Q27. Implement stream aggregation for 5-minute active users with late events.
Answer blueprint:
- Clarify the requirement, users, data/input shape, scale and constraints.
- Hit these answer signals: partition keys, event time, watermarks, DLQ, idempotent sinks, replay.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Kafka guarantees business-level exactly once.
Q28. How do you handle poison messages in a streaming pipeline?
Answer blueprint:
- Clarify the requirement, users, data/input shape, scale and constraints.
- Hit these answer signals: partition keys, event time, watermarks, DLQ, idempotent sinks, replay.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Kafka guarantees business-level exactly once.
Q29. What is your strategy for replaying a Kafka topic after fixing business logic?
Answer blueprint:
- Clarify the requirement, users, data/input shape, scale and constraints.
- Hit these answer signals: partition keys, event time, watermarks, DLQ, idempotent sinks, replay.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Kafka guarantees business-level exactly once.
Q30. How would you monitor consumer lag and decide when it is an incident?
Answer blueprint:
- Clarify the requirement, users, data/input shape, scale and constraints.
- Hit these answer signals: partition keys, event time, watermarks, DLQ, idempotent sinks, replay.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Kafka guarantees business-level exactly once.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Orchestration &amp; DataOps
How to use this slide:
Try answering each question aloud before reading the signal. Strong answers should be specific, scenario-based and backed by tradeoffs.
Q31. Design an Airflow DAG for hourly ingestion, validation, transformation and publish.
Answer blueprint:
- Clarify the requirement, users, data/input shape, scale and constraints.
- Hit these answer signals: DAG boundaries, data intervals, retries, SLAs, CI/CD, lineage, alerts.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task or fragile cron assumptions.
Q32. How do you configure retries, backoff, SLAs and alerts without alert fatigue?
Answer blueprint:
- Clarify the requirement, users, data/input shape, scale and constraints.
- Hit these answer signals: DAG boundaries, data intervals, retries, SLAs, CI/CD, lineage, alerts.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task or fragile cron assumptions.
Q33. How do you deploy data pipelines safely across dev, staging and production?
Answer blueprint:
- Clarify the requirement, users, data/input shape, scale and constraints.
- Hit these answer signals: DAG boundaries, data intervals, retries, SLAs, CI/CD, lineage, alerts.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task or fragile cron assumptions.
Q34. How do you manage dependencies across hundreds of DAGs and datasets?
Answer blueprint:
- Clarify the requirement, users, data/input shape, scale and constraints.
- Hit these answer signals: DAG boundaries, data intervals, retries, SLAs, CI/CD, lineage, alerts.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task or fragile cron assumptions.
Q35. How do you make orchestration cost-aware while preserving freshness?
Answer blueprint:
- Clarify the requirement, users, data/input shape, scale and constraints.
- Hit these answer signals: DAG boundaries, data intervals, retries, SLAs, CI/CD, lineage, alerts.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task or fragile cron assumptions.
Q36. A dashboard is blank at 9am. Walk through incident response as data engineer.
Answer blueprint:
- Clarify the requirement, users, data/input shape, scale and constraints.
- Hit these answer signals: DAG boundaries, data intervals, retries, SLAs, CI/CD, lineage, alerts.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task or fragile cron assumptions.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Cloud Warehousing &amp; Governance
How to use this slide:
Try answering each question aloud before reading the signal. Strong answers should be specific, scenario-based and backed by tradeoffs.
Q37. Snowflake/BigQuery queries are slow and credits are rising. What do you inspect first?
Answer blueprint:
- Clarify the requirement, users, data/input shape, scale and constraints.
- Hit these answer signals: query history, RBAC, masking, COPY logs, secret manager, retention.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giving everyone raw access or keeping everything forever.
Q38. How do you design role-based access for raw PII, cleaned data and marts?
Answer blueprint:
- Clarify the requirement, users, data/input shape, scale and constraints.
- Hit these answer signals: query history, RBAC, masking, COPY logs, secret manager, retention.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giving everyone raw access or keeping everything forever.
Q39. How would you ingest files from cloud storage safely into a warehouse?
Answer blueprint:
- Clarify the requirement, users, data/input shape, scale and constraints.
- Hit these answer signals: query history, RBAC, masking, COPY logs, secret manager, retention.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giving everyone raw access or keeping everything forever.
Q40. Design secrets management for pipelines connecting to APIs and databases.
Answer blueprint:
- Clarify the requirement, users, data/input shape, scale and constraints.
- Hit these answer signals: query history, RBAC, masking, COPY logs, secret manager, retention.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giving everyone raw access or keeping everything forever.
Q41. How do you support GDPR/right-to-delete in analytics data?
Answer blueprint:
- Clarify the requirement, users, data/input shape, scale and constraints.
- Hit these answer signals: query history, RBAC, masking, COPY logs, secret manager, retention.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giving everyone raw access or keeping everything forever.
Q42. How do you decide what data to retain, archive or purge?
Answer blueprint:
- Clarify the requirement, users, data/input shape, scale and constraints.
- Hit these answer signals: query history, RBAC, masking, COPY logs, secret manager, retention.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giving everyone raw access or keeping everything forever.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Engineer — System Design &amp; Project Deep Dives
How to use this slide:
Try answering each question aloud before reading the signal. Strong answers should be specific, scenario-based and backed by tradeoffs.
Q43. Design a near-real-time ecommerce analytics platform from events to executive dashboards.
Answer blueprint:
- Clarify the requirement, users, data/input shape, scale and constraints.
- Hit these answer signals: end-to-end architecture, SLAs, observability, migration plan, cost, business impact.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listing tools without explaining decisions.
Q44. Design a data platform migration from legacy ETL to lakehouse with zero dashboard downtime.
Answer blueprint:
- Clarify the requirement, users, data/input shape, scale and constraints.
- Hit these answer signals: end-to-end architecture, SLAs, observability, migration plan, cost, business impact.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listing tools without explaining decisions.
Q45. Design a feature store for fraud models and analytics teams.
Answer blueprint:
- Clarify the requirement, users, data/input shape, scale and constraints.
- Hit these answer signals: end-to-end architecture, SLAs, observability, migration plan, cost, business impact.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listing tools without explaining decisions.
Q46. Explain how you would scale pipelines from 10GB/day to 5TB/day.
Answer blueprint:
- Clarify the requirement, users, data/input shape, scale and constraints.
- Hit these answer signals: end-to-end architecture, SLAs, observability, migration plan, cost, business impact.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listing tools without explaining decisions.
Q47. How do you design multi-region disaster recovery for critical data pipelines?
Answer blueprint:
- Clarify the requirement, users, data/input shape, scale and constraints.
- Hit these answer signals: end-to-end architecture, SLAs, observability, migration plan, cost, business impact.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listing tools without explaining decisions.
Q48. Walk through your best DE project: problem, architecture, tradeoffs, failures, metrics and impact.
Answer blueprint:
- Clarify the requirement, users, data/input shape, scale and constraints.
- Hit these answer signals: end-to-end architecture, SLAs, observability, migration plan, cost, business impact.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listing tools without explaining decisions.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Data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9189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8092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Pipelines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650492" y="5358384"/>
            <a:ext cx="8046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705356" y="5440680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PySpark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564892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619756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Cloud data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Pipelines • Warehousing • Spark • Cloud  •  14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Production Maturity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 under data incidents.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bad pipeline version corrupted 30 days of revenue data. Lead recovery and prevention.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freeze, restore/recompute, validate, communicate, postmortem, prevention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rerunning jobs without preserving evidence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manager asks for real-time dashboards but batch is sufficient. How do you push back with evidence?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freeze, restore/recompute, validate, communicate, postmortem, prevention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rerunning jobs without preserving evidence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SQL, CDC &amp; Modeling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engineering interviews test history, grain and idempotency.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Implement SCD Type 2 for customer updates with late-arriving changes and idempotent reruns.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CDC sequence, SCD2, dedupe, data contracts, facts/dims, reconciliation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ordering by ingestion time or overwriting history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Given raw CDC with insert/update/delete and sequence numbers, produce the current active table.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CDC sequence, SCD2, dedupe, data contracts, facts/dims, reconciliation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ordering by ingestion time or overwriting history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Revenue triples after joining order, item and event facts. Diagnose and fix.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CDC sequence, SCD2, dedupe, data contracts, facts/dims, reconciliation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ordering by ingestion time or overwriting history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facts and dimensions for orders, payments, refunds, inventory and shipments.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CDC sequence, SCD2, dedupe, data contracts, facts/dims, reconciliation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ordering by ingestion time or overwriting history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duplicate primary keys and out-of-order updates from a source API?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CDC sequence, SCD2, dedupe, data contracts, facts/dims, reconciliation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ordering by ingestion time or overwriting history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data contract for an upstream service publishing order events.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CDC sequence, SCD2, dedupe, data contracts, facts/dims, reconciliation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ordering by ingestion time or overwriting history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Batch Pipelines &amp; Incremental Loads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pipelines must backfill safely and rerun cleanly.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hourly incremental ingestion from an API with pagination, retries and rate limits.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watermarks, raw landing, manifests, checkpoints, schema evolution, partitions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append-only loading mutable data or using current time as cursor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make a backfill safe when downstream dashboards are live?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watermarks, raw landing, manifests, checkpoints, schema evolution, partitions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append-only loading mutable data or using current time as cursor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source sends duplicate files with corrected records. How should the pipeline process them?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watermarks, raw landing, manifests, checkpoints, schema evolution, partitions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append-only loading mutable data or using current time as cursor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data validation between raw, cleaned and business layers.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watermarks, raw landing, manifests, checkpoints, schema evolution, partitions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append-only loading mutable data or using current time as cursor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schema evolution in a parquet data lake?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watermarks, raw landing, manifests, checkpoints, schema evolution, partitions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append-only loading mutable data or using current time as cursor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partitioning for events queried by date, customer and product?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watermarks, raw landing, manifests, checkpoints, schema evolution, partitions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append-only loading mutable data or using current time as cursor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Spark &amp; Distributed Processing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Spark rounds separate API users from distributed-systems thinkers.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Optimize a PySpark job with multiple joins, filters and aggregations that runs for 3 hours.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physical plan, shuffle, broadcast, skew, repartition, file sizes, testing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everything or only increasing executor memory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Spark job fails with executor OOM on a skewed key. How do you debug and fix it?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physical plan, shuffle, broadcast, skew, repartition, file sizes, testing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everything or only increasing executor memory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choose between repartition and coalesce?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physical plan, shuffle, broadcast, skew, repartition, file sizes, testing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everything or only increasing executor memory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is a broadcast join unsafe?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physical plan, shuffle, broadcast, skew, repartition, file sizes, testing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everything or only increasing executor memory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test Spark transformations for production confidence?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physical plan, shuffle, broadcast, skew, repartition, file sizes, testing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everything or only increasing executor memory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job creates millions of tiny files. What causes it and how do you fix it?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physical plan, shuffle, broadcast, skew, repartition, file sizes, testing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everything or only increasing executor memory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Lakehouse &amp; Data Quality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Lakehouse questions test transactional tables and trust.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Bronze/Silver/Gold layers for ecommerce orders, payments and customer events.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bronze/silver/gold, MERGE, schema control, DQ severity, compaction, lineage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business logic in bronze or auto-merging every schema change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use Delta MERGE for CDC and what conflicts must you guard against?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bronze/silver/gold, MERGE, schema control, DQ severity, compaction, lineage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business logic in bronze or auto-merging every schema change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should schema evolution be automatic, controlled or blocked?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bronze/silver/gold, MERGE, schema control, DQ severity, compaction, lineage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business logic in bronze or auto-merging every schema change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data quality framework for freshness, completeness, validity and dedupe.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bronze/silver/gold, MERGE, schema control, DQ severity, compaction, lineage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business logic in bronze or auto-merging every schema change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optimize lakehouse tables for BI and large scans?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bronze/silver/gold, MERGE, schema control, DQ severity, compaction, lineage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business logic in bronze or auto-merging every schema change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C-level dashboard is wrong. What lineage and observability do you need?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bronze/silver/gold, MERGE, schema control, DQ severity, compaction, lineage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business logic in bronze or auto-merging every schema change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Streaming &amp; Kafka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Real-time questions test ordering and idempotency.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Kafka pipeline for payment events with duplicates, retries and out-of-order messages.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partition keys, event time, watermarks, DLQ, idempotent sinks, replay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Kafka guarantees business-level exactly once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choose Kafka partition key for order events?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partition keys, event time, watermarks, DLQ, idempotent sinks, replay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Kafka guarantees business-level exactly once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Implement stream aggregation for 5-minute active users with late events.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partition keys, event time, watermarks, DLQ, idempotent sinks, replay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Kafka guarantees business-level exactly once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poison messages in a streaming pipeline?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partition keys, event time, watermarks, DLQ, idempotent sinks, replay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Kafka guarantees business-level exactly once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your strategy for replaying a Kafka topic after fixing business logic?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partition keys, event time, watermarks, DLQ, idempotent sinks, replay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Kafka guarantees business-level exactly once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monitor consumer lag and decide when it is an incident?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partition keys, event time, watermarks, DLQ, idempotent sinks, replay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Kafka guarantees business-level exactly once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Orchestration &amp; DataOps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 answers show runbooks and deployment discipline.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Airflow DAG for hourly ingestion, validation, transformation and publish.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DAG boundaries, data intervals, retries, SLAs, CI/CD, lineage, alerts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task or fragile cron assumptions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configure retries, backoff, SLAs and alerts without alert fatigue?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DAG boundaries, data intervals, retries, SLAs, CI/CD, lineage, alerts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task or fragile cron assumptions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deploy data pipelines safely across dev, staging and production?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DAG boundaries, data intervals, retries, SLAs, CI/CD, lineage, alerts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task or fragile cron assumptions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manage dependencies across hundreds of DAGs and datasets?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DAG boundaries, data intervals, retries, SLAs, CI/CD, lineage, alerts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task or fragile cron assumptions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make orchestration cost-aware while preserving freshness?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DAG boundaries, data intervals, retries, SLAs, CI/CD, lineage, alerts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task or fragile cron assumptions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dashboard is blank at 9am. Walk through incident response as data engineer.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DAG boundaries, data intervals, retries, SLAs, CI/CD, lineage, alerts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task or fragile cron assumptions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Cloud Warehousing &amp; Governance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engineers need access, cost and compliance instincts.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Snowflake/BigQuery queries are slow and credits are rising. What do you inspect first?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history, RBAC, masking, COPY logs, secret manager, retention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giving everyone raw access or keeping everything forever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role-based access for raw PII, cleaned data and marts?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history, RBAC, masking, COPY logs, secret manager, retention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giving everyone raw access or keeping everything forever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ingest files from cloud storage safely into a warehouse?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history, RBAC, masking, COPY logs, secret manager, retention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giving everyone raw access or keeping everything forever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secrets management for pipelines connecting to APIs and databases.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history, RBAC, masking, COPY logs, secret manager, retention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giving everyone raw access or keeping everything forever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support GDPR/right-to-delete in analytics data?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history, RBAC, masking, COPY logs, secret manager, retention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giving everyone raw access or keeping everything forever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what data to retain, archive or purge?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history, RBAC, masking, COPY logs, secret manager, retention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giving everyone raw access or keeping everything forever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System Design &amp; Project Deep Dives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Final loops test platform design.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near-real-time ecommerce analytics platform from events to executive dashboards.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architecture, SLAs, observability, migration plan, cost, business impact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listing tools without explaining decisions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data platform migration from legacy ETL to lakehouse with zero dashboard downtime.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architecture, SLAs, observability, migration plan, cost, business impact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listing tools without explaining decisions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feature store for fraud models and analytics teams.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architecture, SLAs, observability, migration plan, cost, business impact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listing tools without explaining decisions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how you would scale pipelines from 10GB/day to 5TB/day.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architecture, SLAs, observability, migration plan, cost, business impact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listing tools without explaining decisions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multi-region disaster recovery for critical data pipelines?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architecture, SLAs, observability, migration plan, cost, business impact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listing tools without explaining decisions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your best DE project: problem, architecture, tradeoffs, failures, metrics and impact.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architecture, SLAs, observability, migration plan, cost, business impact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listing tools without explaining decisions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Data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2026-06-03T22:21:03Z</dcterms:created>
  <dcterms:modified xsi:type="dcterms:W3CDTF">2026-06-03T22:21:03Z</dcterms:modified>
</cp:coreProperties>
</file>