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slide for DevOps Engineer.
Use this deck as a scenario-based interview drill. These questions are based on real patterns from technical screens, system design rounds, project debriefs, debugging rounds and hiring-manager conversations. They are not leaked/exact company questions.
Recommended use:
1) Try answering each question aloud in 3–5 minutes.
2) Use the answer signal as a checklist.
3) Use the common trap to audit your answer.
4) For project deep dives, map the question to your own projects and metrics.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DevOps Engineer — Final Round: Incident + Tradeoff
How to use this slide:
Try answering each question aloud before reading the signal. Strong answers should be specific, scenario-based and backed by tradeoffs.
Q49. A Friday deploy broke checkout during peak traffic. Lead the incident from detection to postmortem.
Answer blueprint:
- Clarify the requirement, users, data/input shape, scale and constraints.
- Hit these answer signals: rollback, impact, comms, root cause, balanced risk controls.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debugging silently while revenue is affected.
Q50. Engineering wants faster deploys; security wants stricter gates. How do you design a balanced release process?
Answer blueprint:
- Clarify the requirement, users, data/input shape, scale and constraints.
- Hit these answer signals: rollback, impact, comms, root cause, balanced risk controls.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debugging silently while revenue is affected.
Final slide coaching: For every answer, force yourself to say: constraints, design, edge cases, testing/validation, metrics, tradeoff, and follow-up. This is how top-company interviewers separate practical experience from memorized theory.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DevOps Engineer — CI/CD &amp; Release Engineering
How to use this slide:
Try answering each question aloud before reading the signal. Strong answers should be specific, scenario-based and backed by tradeoffs.
Q1. Design a CI/CD pipeline for a microservice with tests, container build, security scan and staged deploy.
Answer blueprint:
- Clarify the requirement, users, data/input shape, scale and constraints.
- Hit these answer signals: immutable artifacts, quality gates, canary/blue-green, migrations, rollback, provenance.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deploying latest or changing production manually.
Q2. A deployment passes tests but fails in production. What checks should the pipeline add?
Answer blueprint:
- Clarify the requirement, users, data/input shape, scale and constraints.
- Hit these answer signals: immutable artifacts, quality gates, canary/blue-green, migrations, rollback, provenance.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deploying latest or changing production manually.
Q3. How do you implement blue-green versus canary deployment and when choose each?
Answer blueprint:
- Clarify the requirement, users, data/input shape, scale and constraints.
- Hit these answer signals: immutable artifacts, quality gates, canary/blue-green, migrations, rollback, provenance.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deploying latest or changing production manually.
Q4. How do you version Docker images and prevent tag confusion?
Answer blueprint:
- Clarify the requirement, users, data/input shape, scale and constraints.
- Hit these answer signals: immutable artifacts, quality gates, canary/blue-green, migrations, rollback, provenance.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deploying latest or changing production manually.
Q5. Design rollback when app deploy succeeds but database migration breaks compatibility.
Answer blueprint:
- Clarify the requirement, users, data/input shape, scale and constraints.
- Hit these answer signals: immutable artifacts, quality gates, canary/blue-green, migrations, rollback, provenance.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deploying latest or changing production manually.
Q6. How do you reduce CI time without weakening quality?
Answer blueprint:
- Clarify the requirement, users, data/input shape, scale and constraints.
- Hit these answer signals: immutable artifacts, quality gates, canary/blue-green, migrations, rollback, provenance.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deploying latest or changing production manually.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DevOps Engineer — Linux &amp; Networking Troubleshooting
How to use this slide:
Try answering each question aloud before reading the signal. Strong answers should be specific, scenario-based and backed by tradeoffs.
Q7. A service is slow on one Linux server. Walk through your debugging sequence.
Answer blueprint:
- Clarify the requirement, users, data/input shape, scale and constraints.
- Hit these answer signals: CPU/memory/disk/network, DNS, ports, routes, logs, recent changes.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restarting before collecting evidence.
Q8. A container cannot reach a database. How do you debug networking?
Answer blueprint:
- Clarify the requirement, users, data/input shape, scale and constraints.
- Hit these answer signals: CPU/memory/disk/network, DNS, ports, routes, logs, recent changes.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restarting before collecting evidence.
Q9. Disk fills up on a production node. What immediate and permanent actions do you take?
Answer blueprint:
- Clarify the requirement, users, data/input shape, scale and constraints.
- Hit these answer signals: CPU/memory/disk/network, DNS, ports, routes, logs, recent changes.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restarting before collecting evidence.
Q10. How do you debug high TCP connection resets between services?
Answer blueprint:
- Clarify the requirement, users, data/input shape, scale and constraints.
- Hit these answer signals: CPU/memory/disk/network, DNS, ports, routes, logs, recent changes.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restarting before collecting evidence.
Q11. Explain how you would secure SSH access to production servers.
Answer blueprint:
- Clarify the requirement, users, data/input shape, scale and constraints.
- Hit these answer signals: CPU/memory/disk/network, DNS, ports, routes, logs, recent changes.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restarting before collecting evidence.
Q12. A cron job sometimes overlaps and corrupts output. How do you fix it?
Answer blueprint:
- Clarify the requirement, users, data/input shape, scale and constraints.
- Hit these answer signals: CPU/memory/disk/network, DNS, ports, routes, logs, recent changes.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restarting before collecting evidence.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DevOps Engineer — Containers &amp; Runtime
How to use this slide:
Try answering each question aloud before reading the signal. Strong answers should be specific, scenario-based and backed by tradeoffs.
Q13. How do you write a production Dockerfile for a Node or Python service?
Answer blueprint:
- Clarify the requirement, users, data/input shape, scale and constraints.
- Hit these answer signals: multi-stage builds, non-root, healthchecks, secrets, resource limits, image hygiene.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baking secrets into images or using huge base images.
Q14. A container works locally but fails in Kubernetes. What differences do you inspect?
Answer blueprint:
- Clarify the requirement, users, data/input shape, scale and constraints.
- Hit these answer signals: multi-stage builds, non-root, healthchecks, secrets, resource limits, image hygiene.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baking secrets into images or using huge base images.
Q15. How do you handle secrets in containers?
Answer blueprint:
- Clarify the requirement, users, data/input shape, scale and constraints.
- Hit these answer signals: multi-stage builds, non-root, healthchecks, secrets, resource limits, image hygiene.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baking secrets into images or using huge base images.
Q16. How do you optimize image size and build speed?
Answer blueprint:
- Clarify the requirement, users, data/input shape, scale and constraints.
- Hit these answer signals: multi-stage builds, non-root, healthchecks, secrets, resource limits, image hygiene.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baking secrets into images or using huge base images.
Q17. A container is being OOMKilled. How do you debug and fix it?
Answer blueprint:
- Clarify the requirement, users, data/input shape, scale and constraints.
- Hit these answer signals: multi-stage builds, non-root, healthchecks, secrets, resource limits, image hygiene.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baking secrets into images or using huge base images.
Q18. What should be included in a container health check?
Answer blueprint:
- Clarify the requirement, users, data/input shape, scale and constraints.
- Hit these answer signals: multi-stage builds, non-root, healthchecks, secrets, resource limits, image hygiene.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baking secrets into images or using huge base images.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DevOps Engineer — Kubernetes Operations
How to use this slide:
Try answering each question aloud before reading the signal. Strong answers should be specific, scenario-based and backed by tradeoffs.
Q19. A rollout causes pods to crash loop. How do you diagnose and recover?
Answer blueprint:
- Clarify the requirement, users, data/input shape, scale and constraints.
- Hit these answer signals: events, describe, probes, services, HPA, RBAC, network policies.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deleting pods repeatedly instead of finding cause.
Q20. How do you design readiness, liveness and startup probes for a web API?
Answer blueprint:
- Clarify the requirement, users, data/input shape, scale and constraints.
- Hit these answer signals: events, describe, probes, services, HPA, RBAC, network policies.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deleting pods repeatedly instead of finding cause.
Q21. A service has uneven traffic across pods. What do you check?
Answer blueprint:
- Clarify the requirement, users, data/input shape, scale and constraints.
- Hit these answer signals: events, describe, probes, services, HPA, RBAC, network policies.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deleting pods repeatedly instead of finding cause.
Q22. How do you configure HPA for an API with CPU and queue-depth signals?
Answer blueprint:
- Clarify the requirement, users, data/input shape, scale and constraints.
- Hit these answer signals: events, describe, probes, services, HPA, RBAC, network policies.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deleting pods repeatedly instead of finding cause.
Q23. Design namespaces, RBAC and network policies for dev/staging/prod clusters.
Answer blueprint:
- Clarify the requirement, users, data/input shape, scale and constraints.
- Hit these answer signals: events, describe, probes, services, HPA, RBAC, network policies.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deleting pods repeatedly instead of finding cause.
Q24. How do you troubleshoot pending pods?
Answer blueprint:
- Clarify the requirement, users, data/input shape, scale and constraints.
- Hit these answer signals: events, describe, probes, services, HPA, RBAC, network policies.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deleting pods repeatedly instead of finding cause.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DevOps Engineer — Infrastructure as Code &amp; Cloud
How to use this slide:
Try answering each question aloud before reading the signal. Strong answers should be specific, scenario-based and backed by tradeoffs.
Q25. Design Terraform structure for VPC, Kubernetes, databases and app environments.
Answer blueprint:
- Clarify the requirement, users, data/input shape, scale and constraints.
- Hit these answer signals: modules, remote state, locking, drift checks, IAM roles, cost tags.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one giant state file or permanent admin access keys.
Q26. How do you handle Terraform state locking and drift detection?
Answer blueprint:
- Clarify the requirement, users, data/input shape, scale and constraints.
- Hit these answer signals: modules, remote state, locking, drift checks, IAM roles, cost tags.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one giant state file or permanent admin access keys.
Q27. A Terraform apply fails halfway. What do you do?
Answer blueprint:
- Clarify the requirement, users, data/input shape, scale and constraints.
- Hit these answer signals: modules, remote state, locking, drift checks, IAM roles, cost tags.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one giant state file or permanent admin access keys.
Q28. How do you design least-privilege IAM for CI/CD deploying infrastructure?
Answer blueprint:
- Clarify the requirement, users, data/input shape, scale and constraints.
- Hit these answer signals: modules, remote state, locking, drift checks, IAM roles, cost tags.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one giant state file or permanent admin access keys.
Q29. How do you make cloud infrastructure cost-aware?
Answer blueprint:
- Clarify the requirement, users, data/input shape, scale and constraints.
- Hit these answer signals: modules, remote state, locking, drift checks, IAM roles, cost tags.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one giant state file or permanent admin access keys.
Q30. Design multi-account or multi-project cloud setup for security and governance.
Answer blueprint:
- Clarify the requirement, users, data/input shape, scale and constraints.
- Hit these answer signals: modules, remote state, locking, drift checks, IAM roles, cost tags.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one giant state file or permanent admin access keys.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DevOps Engineer — Observability &amp; Incident Response
How to use this slide:
Try answering each question aloud before reading the signal. Strong answers should be specific, scenario-based and backed by tradeoffs.
Q31. Design observability for a checkout service: metrics, logs, traces and alerts.
Answer blueprint:
- Clarify the requirement, users, data/input shape, scale and constraints.
- Hit these answer signals: SLIs/SLOs, golden signals, traces, runbooks, alert review, postmortem.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alerting on every log error or blaming one person.
Q32. Latency spikes after a deploy. How do you triage?
Answer blueprint:
- Clarify the requirement, users, data/input shape, scale and constraints.
- Hit these answer signals: SLIs/SLOs, golden signals, traces, runbooks, alert review, postmortem.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alerting on every log error or blaming one person.
Q33. How do you reduce alert fatigue in an on-call rotation?
Answer blueprint:
- Clarify the requirement, users, data/input shape, scale and constraints.
- Hit these answer signals: SLIs/SLOs, golden signals, traces, runbooks, alert review, postmortem.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alerting on every log error or blaming one person.
Q34. What belongs in a postmortem after a production incident?
Answer blueprint:
- Clarify the requirement, users, data/input shape, scale and constraints.
- Hit these answer signals: SLIs/SLOs, golden signals, traces, runbooks, alert review, postmortem.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alerting on every log error or blaming one person.
Q35. How do you design SLOs for an internal developer platform?
Answer blueprint:
- Clarify the requirement, users, data/input shape, scale and constraints.
- Hit these answer signals: SLIs/SLOs, golden signals, traces, runbooks, alert review, postmortem.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alerting on every log error or blaming one person.
Q36. A monitoring dashboard is green but users report failures. What gaps might exist?
Answer blueprint:
- Clarify the requirement, users, data/input shape, scale and constraints.
- Hit these answer signals: SLIs/SLOs, golden signals, traces, runbooks, alert review, postmortem.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alerting on every log error or blaming one person.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DevOps Engineer — Security &amp; Supply Chain
How to use this slide:
Try answering each question aloud before reading the signal. Strong answers should be specific, scenario-based and backed by tradeoffs.
Q37. How do you secure CI/CD secrets and prevent leaks in logs?
Answer blueprint:
- Clarify the requirement, users, data/input shape, scale and constraints.
- Hit these answer signals: secret store, SBOM, vulnerability gates, cert automation, policy-as-code, evidence.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screenshots or manual compliance as the system of record.
Q38. Design container image vulnerability scanning and exception handling.
Answer blueprint:
- Clarify the requirement, users, data/input shape, scale and constraints.
- Hit these answer signals: secret store, SBOM, vulnerability gates, cert automation, policy-as-code, evidence.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screenshots or manual compliance as the system of record.
Q39. How do you implement TLS certificate management at scale?
Answer blueprint:
- Clarify the requirement, users, data/input shape, scale and constraints.
- Hit these answer signals: secret store, SBOM, vulnerability gates, cert automation, policy-as-code, evidence.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screenshots or manual compliance as the system of record.
Q40. A production credential is leaked in Git. What is the response?
Answer blueprint:
- Clarify the requirement, users, data/input shape, scale and constraints.
- Hit these answer signals: secret store, SBOM, vulnerability gates, cert automation, policy-as-code, evidence.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screenshots or manual compliance as the system of record.
Q41. How do you secure Kubernetes admission and runtime policies?
Answer blueprint:
- Clarify the requirement, users, data/input shape, scale and constraints.
- Hit these answer signals: secret store, SBOM, vulnerability gates, cert automation, policy-as-code, evidence.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screenshots or manual compliance as the system of record.
Q42. How do you manage compliance evidence for infrastructure changes?
Answer blueprint:
- Clarify the requirement, users, data/input shape, scale and constraints.
- Hit these answer signals: secret store, SBOM, vulnerability gates, cert automation, policy-as-code, evidence.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screenshots or manual compliance as the system of record.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DevOps Engineer — Platform System Design
How to use this slide:
Try answering each question aloud before reading the signal. Strong answers should be specific, scenario-based and backed by tradeoffs.
Q43. Design a developer platform for teams to deploy services safely without knowing Kubernetes deeply.
Answer blueprint:
- Clarify the requirement, users, data/input shape, scale and constraints.
- Hit these answer signals: golden paths, self-service, guardrails, DR, log retention, preview envs.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creating a black box platform or using production data in previews.
Q44. Design multi-region deployment for a critical API with RTO/RPO targets.
Answer blueprint:
- Clarify the requirement, users, data/input shape, scale and constraints.
- Hit these answer signals: golden paths, self-service, guardrails, DR, log retention, preview envs.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creating a black box platform or using production data in previews.
Q45. Design a logging platform for hundreds of services with cost controls.
Answer blueprint:
- Clarify the requirement, users, data/input shape, scale and constraints.
- Hit these answer signals: golden paths, self-service, guardrails, DR, log retention, preview envs.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creating a black box platform or using production data in previews.
Q46. Design a secure preview environment per pull request.
Answer blueprint:
- Clarify the requirement, users, data/input shape, scale and constraints.
- Hit these answer signals: golden paths, self-service, guardrails, DR, log retention, preview envs.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creating a black box platform or using production data in previews.
Q47. Design disaster recovery testing for Kubernetes and cloud databases.
Answer blueprint:
- Clarify the requirement, users, data/input shape, scale and constraints.
- Hit these answer signals: golden paths, self-service, guardrails, DR, log retention, preview envs.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creating a black box platform or using production data in previews.
Q48. Walk through your strongest DevOps project: automation, incident, metrics and business value.
Answer blueprint:
- Clarify the requirement, users, data/input shape, scale and constraints.
- Hit these answer signals: golden paths, self-service, guardrails, DR, log retention, preview envs.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creating a black box platform or using production data in previews.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20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futuristic_tech_themed_personal_brand_bann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3044952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2907792"/>
            <a:ext cx="12191695" cy="3950208"/>
          </a:xfrm>
          <a:prstGeom prst="rect">
            <a:avLst/>
          </a:prstGeom>
          <a:solidFill>
            <a:srgbClr val="020818"/>
          </a:solidFill>
          <a:ln w="12700">
            <a:solidFill>
              <a:srgbClr val="020818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2907792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4267093" y="2907792"/>
            <a:ext cx="7924602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94360" y="3273552"/>
            <a:ext cx="3200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CFE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INTERVIEW PREP DECK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94360" y="3547872"/>
            <a:ext cx="5806440" cy="105156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Top 50 DevOps Engineer</a:t>
            </a:r>
            <a:endParaRPr lang="en-US" sz="2600" dirty="0"/>
          </a:p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Interview Questions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621792" y="4681728"/>
            <a:ext cx="580644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CAD8F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Major scenario-based questions modeled on real top-company interview loops: architecture, debugging, project deep dives, tradeoffs, metrics and production judgement.</a:t>
            </a:r>
            <a:endParaRPr lang="en-US" sz="820" dirty="0"/>
          </a:p>
        </p:txBody>
      </p:sp>
      <p:sp>
        <p:nvSpPr>
          <p:cNvPr id="9" name="Shape 6"/>
          <p:cNvSpPr/>
          <p:nvPr/>
        </p:nvSpPr>
        <p:spPr>
          <a:xfrm>
            <a:off x="621792" y="5358384"/>
            <a:ext cx="804672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76656" y="5440680"/>
            <a:ext cx="6949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CI/CD</a:t>
            </a:r>
            <a:endParaRPr lang="en-US" sz="660" dirty="0"/>
          </a:p>
        </p:txBody>
      </p:sp>
      <p:sp>
        <p:nvSpPr>
          <p:cNvPr id="11" name="Shape 8"/>
          <p:cNvSpPr/>
          <p:nvPr/>
        </p:nvSpPr>
        <p:spPr>
          <a:xfrm>
            <a:off x="1536192" y="5358384"/>
            <a:ext cx="978408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591056" y="5440680"/>
            <a:ext cx="8686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Kubernetes</a:t>
            </a:r>
            <a:endParaRPr lang="en-US" sz="660" dirty="0"/>
          </a:p>
        </p:txBody>
      </p:sp>
      <p:sp>
        <p:nvSpPr>
          <p:cNvPr id="13" name="Shape 10"/>
          <p:cNvSpPr/>
          <p:nvPr/>
        </p:nvSpPr>
        <p:spPr>
          <a:xfrm>
            <a:off x="2624328" y="5358384"/>
            <a:ext cx="1156716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679192" y="5440680"/>
            <a:ext cx="10469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Observability</a:t>
            </a:r>
            <a:endParaRPr lang="en-US" sz="660" dirty="0"/>
          </a:p>
        </p:txBody>
      </p:sp>
      <p:sp>
        <p:nvSpPr>
          <p:cNvPr id="15" name="Text 12"/>
          <p:cNvSpPr/>
          <p:nvPr/>
        </p:nvSpPr>
        <p:spPr>
          <a:xfrm>
            <a:off x="621792" y="5870448"/>
            <a:ext cx="6492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40" dirty="0">
                <a:solidFill>
                  <a:srgbClr val="AFC5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Includes: 50 question cards • answer signals • common traps • detailed speaker notes • CSV question bank</a:t>
            </a:r>
            <a:endParaRPr lang="en-US" sz="740" dirty="0"/>
          </a:p>
        </p:txBody>
      </p:sp>
      <p:sp>
        <p:nvSpPr>
          <p:cNvPr id="16" name="Text 13"/>
          <p:cNvSpPr/>
          <p:nvPr/>
        </p:nvSpPr>
        <p:spPr>
          <a:xfrm>
            <a:off x="621792" y="6144768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20" b="1" dirty="0">
                <a:solidFill>
                  <a:srgbClr val="00CFE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Prepared for PrepNPlaced learners</a:t>
            </a:r>
            <a:endParaRPr lang="en-US" sz="720" dirty="0"/>
          </a:p>
        </p:txBody>
      </p:sp>
      <p:sp>
        <p:nvSpPr>
          <p:cNvPr id="17" name="Shape 14"/>
          <p:cNvSpPr/>
          <p:nvPr/>
        </p:nvSpPr>
        <p:spPr>
          <a:xfrm>
            <a:off x="7360920" y="3364992"/>
            <a:ext cx="4160520" cy="2514600"/>
          </a:xfrm>
          <a:prstGeom prst="roundRect">
            <a:avLst>
              <a:gd name="adj" fmla="val 4364"/>
            </a:avLst>
          </a:prstGeom>
          <a:solidFill>
            <a:srgbClr val="0B1730"/>
          </a:solidFill>
          <a:ln w="10160">
            <a:solidFill>
              <a:srgbClr val="284B8F"/>
            </a:solidFill>
            <a:prstDash val="solid"/>
          </a:ln>
        </p:spPr>
      </p:sp>
      <p:pic>
        <p:nvPicPr>
          <p:cNvPr id="18" name="Image 1" descr="/mnt/data/Screenshot 2026-06-04 at 03.30.14.png">    </p:cNvPr>
          <p:cNvPicPr>
            <a:picLocks noChangeAspect="1"/>
          </p:cNvPicPr>
          <p:nvPr/>
        </p:nvPicPr>
        <p:blipFill>
          <a:blip r:embed="rId2">
            <a:alphaModFix amt="94000"/>
          </a:blip>
          <a:stretch>
            <a:fillRect/>
          </a:stretch>
        </p:blipFill>
        <p:spPr>
          <a:xfrm>
            <a:off x="7452360" y="3456432"/>
            <a:ext cx="3977640" cy="2249424"/>
          </a:xfrm>
          <a:prstGeom prst="rect">
            <a:avLst/>
          </a:prstGeom>
        </p:spPr>
      </p:pic>
      <p:sp>
        <p:nvSpPr>
          <p:cNvPr id="19" name="Shape 15"/>
          <p:cNvSpPr/>
          <p:nvPr/>
        </p:nvSpPr>
        <p:spPr>
          <a:xfrm>
            <a:off x="7360920" y="5897880"/>
            <a:ext cx="4160520" cy="384048"/>
          </a:xfrm>
          <a:prstGeom prst="roundRect">
            <a:avLst>
              <a:gd name="adj" fmla="val 19048"/>
            </a:avLst>
          </a:prstGeom>
          <a:solidFill>
            <a:srgbClr val="06132A"/>
          </a:solidFill>
          <a:ln w="10160">
            <a:solidFill>
              <a:srgbClr val="00CFE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7534656" y="6007608"/>
            <a:ext cx="38221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CI/CD • Linux • Kubernetes • Cloud  •  12 WEEKS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20040"/>
            <a:ext cx="4572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DEVOPS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48640"/>
            <a:ext cx="7955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Final Round: Incident + Tradeoff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932688"/>
            <a:ext cx="7772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Judgement under pressure.</a:t>
            </a:r>
            <a:endParaRPr lang="en-US" sz="850" dirty="0"/>
          </a:p>
        </p:txBody>
      </p:sp>
      <p:sp>
        <p:nvSpPr>
          <p:cNvPr id="19" name="Shape 17"/>
          <p:cNvSpPr/>
          <p:nvPr/>
        </p:nvSpPr>
        <p:spPr>
          <a:xfrm>
            <a:off x="621792" y="146304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594360" y="141732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594360" y="1417320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5248656" y="1536192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285232" y="1604772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Q49</a:t>
            </a:r>
            <a:endParaRPr lang="en-US" sz="640" dirty="0"/>
          </a:p>
        </p:txBody>
      </p:sp>
      <p:sp>
        <p:nvSpPr>
          <p:cNvPr id="24" name="Text 22"/>
          <p:cNvSpPr/>
          <p:nvPr/>
        </p:nvSpPr>
        <p:spPr>
          <a:xfrm>
            <a:off x="768096" y="1618488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Friday deploy broke checkout during peak traffic. Lead the incident from detection to postmortem.</a:t>
            </a:r>
            <a:endParaRPr lang="en-US" sz="790" dirty="0"/>
          </a:p>
        </p:txBody>
      </p:sp>
      <p:sp>
        <p:nvSpPr>
          <p:cNvPr id="25" name="Text 23"/>
          <p:cNvSpPr/>
          <p:nvPr/>
        </p:nvSpPr>
        <p:spPr>
          <a:xfrm>
            <a:off x="768096" y="2148840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26" name="Text 24"/>
          <p:cNvSpPr/>
          <p:nvPr/>
        </p:nvSpPr>
        <p:spPr>
          <a:xfrm>
            <a:off x="768096" y="2276856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rollback, impact, comms, root cause, balanced risk controls</a:t>
            </a:r>
            <a:endParaRPr lang="en-US" sz="560" dirty="0"/>
          </a:p>
        </p:txBody>
      </p:sp>
      <p:sp>
        <p:nvSpPr>
          <p:cNvPr id="27" name="Text 25"/>
          <p:cNvSpPr/>
          <p:nvPr/>
        </p:nvSpPr>
        <p:spPr>
          <a:xfrm>
            <a:off x="768096" y="2542032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28" name="Text 26"/>
          <p:cNvSpPr/>
          <p:nvPr/>
        </p:nvSpPr>
        <p:spPr>
          <a:xfrm>
            <a:off x="768096" y="2670048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debugging silently while revenue is affected</a:t>
            </a:r>
            <a:endParaRPr lang="en-US" sz="540" dirty="0"/>
          </a:p>
        </p:txBody>
      </p:sp>
      <p:sp>
        <p:nvSpPr>
          <p:cNvPr id="29" name="Shape 27"/>
          <p:cNvSpPr/>
          <p:nvPr/>
        </p:nvSpPr>
        <p:spPr>
          <a:xfrm>
            <a:off x="6291072" y="146304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6263640" y="141732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6263640" y="1417320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10917936" y="1536192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10954512" y="1604772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Q50</a:t>
            </a:r>
            <a:endParaRPr lang="en-US" sz="640" dirty="0"/>
          </a:p>
        </p:txBody>
      </p:sp>
      <p:sp>
        <p:nvSpPr>
          <p:cNvPr id="34" name="Text 32"/>
          <p:cNvSpPr/>
          <p:nvPr/>
        </p:nvSpPr>
        <p:spPr>
          <a:xfrm>
            <a:off x="6437376" y="1618488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Engineering wants faster deploys; security wants stricter gates. How do you design a balanced release process?</a:t>
            </a:r>
            <a:endParaRPr lang="en-US" sz="790" dirty="0"/>
          </a:p>
        </p:txBody>
      </p:sp>
      <p:sp>
        <p:nvSpPr>
          <p:cNvPr id="35" name="Text 33"/>
          <p:cNvSpPr/>
          <p:nvPr/>
        </p:nvSpPr>
        <p:spPr>
          <a:xfrm>
            <a:off x="6437376" y="2148840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6" name="Text 34"/>
          <p:cNvSpPr/>
          <p:nvPr/>
        </p:nvSpPr>
        <p:spPr>
          <a:xfrm>
            <a:off x="6437376" y="2276856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rollback, impact, comms, root cause, balanced risk controls</a:t>
            </a:r>
            <a:endParaRPr lang="en-US" sz="560" dirty="0"/>
          </a:p>
        </p:txBody>
      </p:sp>
      <p:sp>
        <p:nvSpPr>
          <p:cNvPr id="37" name="Text 35"/>
          <p:cNvSpPr/>
          <p:nvPr/>
        </p:nvSpPr>
        <p:spPr>
          <a:xfrm>
            <a:off x="6437376" y="2542032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8" name="Text 36"/>
          <p:cNvSpPr/>
          <p:nvPr/>
        </p:nvSpPr>
        <p:spPr>
          <a:xfrm>
            <a:off x="6437376" y="2670048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debugging silently while revenue is affected</a:t>
            </a:r>
            <a:endParaRPr lang="en-US" sz="540" dirty="0"/>
          </a:p>
        </p:txBody>
      </p:sp>
      <p:sp>
        <p:nvSpPr>
          <p:cNvPr id="39" name="Shape 37"/>
          <p:cNvSpPr/>
          <p:nvPr/>
        </p:nvSpPr>
        <p:spPr>
          <a:xfrm>
            <a:off x="594360" y="3401568"/>
            <a:ext cx="5623560" cy="2331720"/>
          </a:xfrm>
          <a:prstGeom prst="roundRect">
            <a:avLst>
              <a:gd name="adj" fmla="val 4706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868680" y="3621024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Answer Framework</a:t>
            </a:r>
            <a:endParaRPr lang="en-US" sz="1500" dirty="0"/>
          </a:p>
        </p:txBody>
      </p:sp>
      <p:sp>
        <p:nvSpPr>
          <p:cNvPr id="41" name="Text 39"/>
          <p:cNvSpPr/>
          <p:nvPr/>
        </p:nvSpPr>
        <p:spPr>
          <a:xfrm>
            <a:off x="868680" y="4023360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1. Clarify problem, users, scale, constraints and success metric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868680" y="4315968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2. State assumptions before architecture/code/analysis</a:t>
            </a:r>
            <a:endParaRPr lang="en-US" sz="790" dirty="0"/>
          </a:p>
        </p:txBody>
      </p:sp>
      <p:sp>
        <p:nvSpPr>
          <p:cNvPr id="43" name="Text 41"/>
          <p:cNvSpPr/>
          <p:nvPr/>
        </p:nvSpPr>
        <p:spPr>
          <a:xfrm>
            <a:off x="868680" y="4608576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3. Explain design, edge cases, failure modes and tradeoffs</a:t>
            </a:r>
            <a:endParaRPr lang="en-US" sz="790" dirty="0"/>
          </a:p>
        </p:txBody>
      </p:sp>
      <p:sp>
        <p:nvSpPr>
          <p:cNvPr id="44" name="Text 42"/>
          <p:cNvSpPr/>
          <p:nvPr/>
        </p:nvSpPr>
        <p:spPr>
          <a:xfrm>
            <a:off x="868680" y="4901184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4. Add validation: tests, monitoring, evals or reconciliation</a:t>
            </a:r>
            <a:endParaRPr lang="en-US" sz="790" dirty="0"/>
          </a:p>
        </p:txBody>
      </p:sp>
      <p:sp>
        <p:nvSpPr>
          <p:cNvPr id="45" name="Text 43"/>
          <p:cNvSpPr/>
          <p:nvPr/>
        </p:nvSpPr>
        <p:spPr>
          <a:xfrm>
            <a:off x="868680" y="5193792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5. Close with metrics, rollback plan and business impact</a:t>
            </a:r>
            <a:endParaRPr lang="en-US" sz="790" dirty="0"/>
          </a:p>
        </p:txBody>
      </p:sp>
      <p:sp>
        <p:nvSpPr>
          <p:cNvPr id="46" name="Shape 44"/>
          <p:cNvSpPr/>
          <p:nvPr/>
        </p:nvSpPr>
        <p:spPr>
          <a:xfrm>
            <a:off x="6446520" y="3401568"/>
            <a:ext cx="5166360" cy="2331720"/>
          </a:xfrm>
          <a:prstGeom prst="roundRect">
            <a:avLst>
              <a:gd name="adj" fmla="val 4706"/>
            </a:avLst>
          </a:prstGeom>
          <a:solidFill>
            <a:srgbClr val="E9FE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6720840" y="3621024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Mock Drill Plan</a:t>
            </a:r>
            <a:endParaRPr lang="en-US" sz="1500" dirty="0"/>
          </a:p>
        </p:txBody>
      </p:sp>
      <p:sp>
        <p:nvSpPr>
          <p:cNvPr id="48" name="Text 46"/>
          <p:cNvSpPr/>
          <p:nvPr/>
        </p:nvSpPr>
        <p:spPr>
          <a:xfrm>
            <a:off x="6720840" y="4023360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Pick 10 questions/day: 6 technical, 2 design, 2 behavioral.</a:t>
            </a:r>
            <a:endParaRPr lang="en-US" sz="790" dirty="0"/>
          </a:p>
        </p:txBody>
      </p:sp>
      <p:sp>
        <p:nvSpPr>
          <p:cNvPr id="49" name="Text 47"/>
          <p:cNvSpPr/>
          <p:nvPr/>
        </p:nvSpPr>
        <p:spPr>
          <a:xfrm>
            <a:off x="6720840" y="4334256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Record your 3-minute answer and score against signal focus.</a:t>
            </a:r>
            <a:endParaRPr lang="en-US" sz="790" dirty="0"/>
          </a:p>
        </p:txBody>
      </p:sp>
      <p:sp>
        <p:nvSpPr>
          <p:cNvPr id="50" name="Text 48"/>
          <p:cNvSpPr/>
          <p:nvPr/>
        </p:nvSpPr>
        <p:spPr>
          <a:xfrm>
            <a:off x="6720840" y="4645152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Rewrite weak answers using project proof and measurable outcomes.</a:t>
            </a:r>
            <a:endParaRPr lang="en-US" sz="790" dirty="0"/>
          </a:p>
        </p:txBody>
      </p:sp>
      <p:sp>
        <p:nvSpPr>
          <p:cNvPr id="51" name="Text 49"/>
          <p:cNvSpPr/>
          <p:nvPr/>
        </p:nvSpPr>
        <p:spPr>
          <a:xfrm>
            <a:off x="6720840" y="4956048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Prepare 2 STAR stories: incident, tradeoff, stakeholder conflict.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20840" y="5266944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Convert every answer into a resume/project talking point.</a:t>
            </a:r>
            <a:endParaRPr lang="en-US" sz="790" dirty="0"/>
          </a:p>
        </p:txBody>
      </p:sp>
      <p:sp>
        <p:nvSpPr>
          <p:cNvPr id="53" name="Shape 51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55" name="Text 53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DevOps Engineer</a:t>
            </a:r>
            <a:endParaRPr lang="en-US" sz="650" dirty="0"/>
          </a:p>
        </p:txBody>
      </p:sp>
      <p:sp>
        <p:nvSpPr>
          <p:cNvPr id="56" name="Text 54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DEVOPS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CI/CD &amp; Release Engineering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Safe delivery beats heroic manual fixes.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Q1–Q6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DevOps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02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Q01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CI/CD pipeline for a microservice with tests, container build, security scan and staged deploy.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immutable artifacts, quality gates, canary/blue-green, migrations, rollback, provenance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deploying latest or changing production manually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Q02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deployment passes tests but fails in production. What checks should the pipeline add?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immutable artifacts, quality gates, canary/blue-green, migrations, rollback, provenance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deploying latest or changing production manually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Q03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implement blue-green versus canary deployment and when choose each?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immutable artifacts, quality gates, canary/blue-green, migrations, rollback, provenance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deploying latest or changing production manually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Q04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version Docker images and prevent tag confusion?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immutable artifacts, quality gates, canary/blue-green, migrations, rollback, provenance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deploying latest or changing production manually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Q05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rollback when app deploy succeeds but database migration breaks compatibility.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immutable artifacts, quality gates, canary/blue-green, migrations, rollback, provenance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deploying latest or changing production manually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Q06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reduce CI time without weakening quality?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immutable artifacts, quality gates, canary/blue-green, migrations, rollback, provenance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deploying latest or changing production manually</a:t>
            </a:r>
            <a:endParaRPr lang="en-US" sz="54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DEVOPS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Linux &amp; Networking Troubleshooting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Real rounds start with a broken host or unreachable service.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Q7–Q12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DevOps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03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Q07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service is slow on one Linux server. Walk through your debugging sequence.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CPU/memory/disk/network, DNS, ports, routes, logs, recent changes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restarting before collecting evidence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Q08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container cannot reach a database. How do you debug networking?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CPU/memory/disk/network, DNS, ports, routes, logs, recent changes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restarting before collecting evidence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Q09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Disk fills up on a production node. What immediate and permanent actions do you take?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CPU/memory/disk/network, DNS, ports, routes, logs, recent changes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restarting before collecting evidence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Q10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debug high TCP connection resets between services?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CPU/memory/disk/network, DNS, ports, routes, logs, recent changes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restarting before collecting evidence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Q11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Explain how you would secure SSH access to production servers.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CPU/memory/disk/network, DNS, ports, routes, logs, recent changes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restarting before collecting evidence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Q12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cron job sometimes overlaps and corrupts output. How do you fix it?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CPU/memory/disk/network, DNS, ports, routes, logs, recent changes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restarting before collecting evidence</a:t>
            </a:r>
            <a:endParaRPr lang="en-US" sz="5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DEVOPS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Containers &amp; Runtime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Efficient, secure containers are a core DevOps skill.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Q13–Q18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DevOps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04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Q13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write a production Dockerfile for a Node or Python service?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multi-stage builds, non-root, healthchecks, secrets, resource limits, image hygiene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baking secrets into images or using huge base images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Q14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container works locally but fails in Kubernetes. What differences do you inspect?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multi-stage builds, non-root, healthchecks, secrets, resource limits, image hygiene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baking secrets into images or using huge base images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Q15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handle secrets in containers?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multi-stage builds, non-root, healthchecks, secrets, resource limits, image hygiene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baking secrets into images or using huge base images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Q16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optimize image size and build speed?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multi-stage builds, non-root, healthchecks, secrets, resource limits, image hygiene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baking secrets into images or using huge base images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Q17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container is being OOMKilled. How do you debug and fix it?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multi-stage builds, non-root, healthchecks, secrets, resource limits, image hygiene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baking secrets into images or using huge base images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Q18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should be included in a container health check?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multi-stage builds, non-root, healthchecks, secrets, resource limits, image hygiene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baking secrets into images or using huge base images</a:t>
            </a:r>
            <a:endParaRPr lang="en-US" sz="5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DEVOPS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Kubernetes Operations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K8s rounds test probes, scheduling and failure isolation.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Q19–Q24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DevOps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05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Q19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rollout causes pods to crash loop. How do you diagnose and recover?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events, describe, probes, services, HPA, RBAC, network policies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deleting pods repeatedly instead of finding cause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Q20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design readiness, liveness and startup probes for a web API?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events, describe, probes, services, HPA, RBAC, network policies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deleting pods repeatedly instead of finding cause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Q21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service has uneven traffic across pods. What do you check?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events, describe, probes, services, HPA, RBAC, network policies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deleting pods repeatedly instead of finding cause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Q22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configure HPA for an API with CPU and queue-depth signals?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events, describe, probes, services, HPA, RBAC, network policies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deleting pods repeatedly instead of finding cause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Q23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namespaces, RBAC and network policies for dev/staging/prod clusters.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events, describe, probes, services, HPA, RBAC, network policies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deleting pods repeatedly instead of finding cause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Q24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troubleshoot pending pods?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events, describe, probes, services, HPA, RBAC, network policies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deleting pods repeatedly instead of finding cause</a:t>
            </a:r>
            <a:endParaRPr lang="en-US" sz="54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DEVOPS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Infrastructure as Code &amp; Cloud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Mature answers emphasize state, drift and least privilege.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Q25–Q30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DevOps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06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Q25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Terraform structure for VPC, Kubernetes, databases and app environments.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modules, remote state, locking, drift checks, IAM roles, cost tags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giant state file or permanent admin access keys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Q26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handle Terraform state locking and drift detection?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modules, remote state, locking, drift checks, IAM roles, cost tags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giant state file or permanent admin access keys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Q27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Terraform apply fails halfway. What do you do?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modules, remote state, locking, drift checks, IAM roles, cost tags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giant state file or permanent admin access keys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Q28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design least-privilege IAM for CI/CD deploying infrastructure?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modules, remote state, locking, drift checks, IAM roles, cost tags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giant state file or permanent admin access keys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Q29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make cloud infrastructure cost-aware?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modules, remote state, locking, drift checks, IAM roles, cost tags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giant state file or permanent admin access keys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Q30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multi-account or multi-project cloud setup for security and governance.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modules, remote state, locking, drift checks, IAM roles, cost tags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giant state file or permanent admin access keys</a:t>
            </a:r>
            <a:endParaRPr lang="en-US" sz="54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DEVOPS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Observability &amp; Incident Response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Operational maturity is a major interview differentiator.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Q31–Q36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DevOps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07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Q31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observability for a checkout service: metrics, logs, traces and alerts.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SLIs/SLOs, golden signals, traces, runbooks, alert review, postmortem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alerting on every log error or blaming one person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Q32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Latency spikes after a deploy. How do you triage?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SLIs/SLOs, golden signals, traces, runbooks, alert review, postmortem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alerting on every log error or blaming one person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Q33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reduce alert fatigue in an on-call rotation?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SLIs/SLOs, golden signals, traces, runbooks, alert review, postmortem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alerting on every log error or blaming one person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Q34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belongs in a postmortem after a production incident?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SLIs/SLOs, golden signals, traces, runbooks, alert review, postmortem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alerting on every log error or blaming one person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Q35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design SLOs for an internal developer platform?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SLIs/SLOs, golden signals, traces, runbooks, alert review, postmortem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alerting on every log error or blaming one person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Q36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monitoring dashboard is green but users report failures. What gaps might exist?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SLIs/SLOs, golden signals, traces, runbooks, alert review, postmortem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alerting on every log error or blaming one person</a:t>
            </a:r>
            <a:endParaRPr lang="en-US" sz="54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DEVOPS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Security &amp; Supply Chain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Security is part of delivery, not a later audit.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Q37–Q42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DevOps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08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Q37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secure CI/CD secrets and prevent leaks in logs?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secret store, SBOM, vulnerability gates, cert automation, policy-as-code, evidence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screenshots or manual compliance as the system of record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Q38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container image vulnerability scanning and exception handling.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secret store, SBOM, vulnerability gates, cert automation, policy-as-code, evidence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screenshots or manual compliance as the system of record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Q39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implement TLS certificate management at scale?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secret store, SBOM, vulnerability gates, cert automation, policy-as-code, evidence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screenshots or manual compliance as the system of record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Q40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production credential is leaked in Git. What is the response?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secret store, SBOM, vulnerability gates, cert automation, policy-as-code, evidence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screenshots or manual compliance as the system of record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Q41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secure Kubernetes admission and runtime policies?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secret store, SBOM, vulnerability gates, cert automation, policy-as-code, evidence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screenshots or manual compliance as the system of record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Q42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manage compliance evidence for infrastructure changes?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secret store, SBOM, vulnerability gates, cert automation, policy-as-code, evidence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screenshots or manual compliance as the system of record</a:t>
            </a:r>
            <a:endParaRPr lang="en-US" sz="54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DEVOPS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Platform System Design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These combine infrastructure, delivery and reliability.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Q43–Q48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DevOps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09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Q43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developer platform for teams to deploy services safely without knowing Kubernetes deeply.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golden paths, self-service, guardrails, DR, log retention, preview envs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creating a black box platform or using production data in previews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Q44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multi-region deployment for a critical API with RTO/RPO targets.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golden paths, self-service, guardrails, DR, log retention, preview envs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creating a black box platform or using production data in previews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Q45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logging platform for hundreds of services with cost controls.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golden paths, self-service, guardrails, DR, log retention, preview envs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creating a black box platform or using production data in previews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Q46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secure preview environment per pull request.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golden paths, self-service, guardrails, DR, log retention, preview envs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creating a black box platform or using production data in previews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Q47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disaster recovery testing for Kubernetes and cloud databases.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golden paths, self-service, guardrails, DR, log retention, preview envs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creating a black box platform or using production data in previews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Q48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Walk through your strongest DevOps project: automation, incident, metrics and business value.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golden paths, self-service, guardrails, DR, log retention, preview envs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creating a black box platform or using production data in previews</a:t>
            </a:r>
            <a:endParaRPr lang="en-US" sz="54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PrepNPlaced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50 DevOps Engineer Interview Questions — PrepNPlaced</dc:title>
  <dc:subject>Top company-style interview question decks by role</dc:subject>
  <dc:creator>PrepNPlaced</dc:creator>
  <cp:lastModifiedBy>PrepNPlaced</cp:lastModifiedBy>
  <cp:revision>1</cp:revision>
  <dcterms:created xsi:type="dcterms:W3CDTF">2026-06-03T22:21:03Z</dcterms:created>
  <dcterms:modified xsi:type="dcterms:W3CDTF">2026-06-03T22:21:03Z</dcterms:modified>
</cp:coreProperties>
</file>