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slide for Forward Deployed Engineer.
Use this deck as a scenario-based interview drill. These questions are based on real patterns from technical screens, system design rounds, project debriefs, debugging rounds and hiring-manager conversations. They are not leaked/exact company questions.
Recommended use:
1) Try answering each question aloud in 3–5 minutes.
2) Use the answer signal as a checklist.
3) Use the common trap to audit your answer.
4) For project deep dives, map the question to your own projects and metrics.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 Deployed Engineer — Final Round: Trust + Product Feedback
How to use this slide:
Try answering each question aloud before reading the signal. Strong answers should be specific, scenario-based and backed by tradeoffs.
Q49. A client threatens to churn after a failed deployment. What is your recovery plan?
Answer blueprint:
- Clarify the requirement, users, data/input shape, scale and constraints.
- Hit these answer signals: stabilize, root cause, exec comms, revised plan, generalized roadmap item.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arguing with the client or dumping custom code into core product.
Q50. A custom client solution reveals a gap in core product. How do you turn it into a reusable roadmap item?
Answer blueprint:
- Clarify the requirement, users, data/input shape, scale and constraints.
- Hit these answer signals: stabilize, root cause, exec comms, revised plan, generalized roadmap item.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arguing with the client or dumping custom code into core product.
Final slide coaching: For every answer, force yourself to say: constraints, design, edge cases, testing/validation, metrics, tradeoff, and follow-up. This is how top-company interviewers separate practical experience from memorized theory.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 Deployed Engineer — Customer Discovery
How to use this slide:
Try answering each question aloud before reading the signal. Strong answers should be specific, scenario-based and backed by tradeoffs.
Q1. A customer says operations are inefficient. How do you discover the real workflow bottleneck?
Answer blueprint:
- Clarify the requirement, users, data/input shape, scale and constraints.
- Hit these answer signals: workflow map, stakeholders, data inventory, success metric, constraints, next artifact.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starting with a solution demo before diagnosing the workflow.
Q2. How do you decide whether a request is one-off custom work or a product feature?
Answer blueprint:
- Clarify the requirement, users, data/input shape, scale and constraints.
- Hit these answer signals: workflow map, stakeholders, data inventory, success metric, constraints, next artifact.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starting with a solution demo before diagnosing the workflow.
Q3. Design the first meeting agenda for a logistics client using messy spreadsheets and manual approvals.
Answer blueprint:
- Clarify the requirement, users, data/input shape, scale and constraints.
- Hit these answer signals: workflow map, stakeholders, data inventory, success metric, constraints, next artifact.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starting with a solution demo before diagnosing the workflow.
Q4. A client asks for AI but the problem may be workflow automation. How do you handle it?
Answer blueprint:
- Clarify the requirement, users, data/input shape, scale and constraints.
- Hit these answer signals: workflow map, stakeholders, data inventory, success metric, constraints, next artifact.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starting with a solution demo before diagnosing the workflow.
Q5. How do you turn a vague executive goal into measurable acceptance criteria?
Answer blueprint:
- Clarify the requirement, users, data/input shape, scale and constraints.
- Hit these answer signals: workflow map, stakeholders, data inventory, success metric, constraints, next artifact.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starting with a solution demo before diagnosing the workflow.
Q6. What artifacts do you create after discovery to align client and engineering?
Answer blueprint:
- Clarify the requirement, users, data/input shape, scale and constraints.
- Hit these answer signals: workflow map, stakeholders, data inventory, success metric, constraints, next artifact.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starting with a solution demo before diagnosing the workflow.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 Deployed Engineer — Scoping &amp; Delivery
How to use this slide:
Try answering each question aloud before reading the signal. Strong answers should be specific, scenario-based and backed by tradeoffs.
Q7. You have 3 weeks to deliver a client demo. How do you scope MVP versus later phases?
Answer blueprint:
- Clarify the requirement, users, data/input shape, scale and constraints.
- Hit these answer signals: MVP path, risk burn-down, decision log, phased scope, blockers, stakeholder cadence.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building the full dream system before the first useful workflow.
Q8. How do you push back when a customer asks for a feature that risks timeline and maintainability?
Answer blueprint:
- Clarify the requirement, users, data/input shape, scale and constraints.
- Hit these answer signals: MVP path, risk burn-down, decision log, phased scope, blockers, stakeholder cadence.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building the full dream system before the first useful workflow.
Q9. Design a 30-60-90 day plan after joining a new enterprise deployment.
Answer blueprint:
- Clarify the requirement, users, data/input shape, scale and constraints.
- Hit these answer signals: MVP path, risk burn-down, decision log, phased scope, blockers, stakeholder cadence.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building the full dream system before the first useful workflow.
Q10. How do you prioritize bugs, feature requests and integration blockers during deployment?
Answer blueprint:
- Clarify the requirement, users, data/input shape, scale and constraints.
- Hit these answer signals: MVP path, risk burn-down, decision log, phased scope, blockers, stakeholder cadence.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building the full dream system before the first useful workflow.
Q11. A demo works but production is blocked by data access. What do you do?
Answer blueprint:
- Clarify the requirement, users, data/input shape, scale and constraints.
- Hit these answer signals: MVP path, risk burn-down, decision log, phased scope, blockers, stakeholder cadence.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building the full dream system before the first useful workflow.
Q12. How do you keep the core product team informed without overwhelming them?
Answer blueprint:
- Clarify the requirement, users, data/input shape, scale and constraints.
- Hit these answer signals: MVP path, risk burn-down, decision log, phased scope, blockers, stakeholder cadence.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building the full dream system before the first useful workflow.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 Deployed Engineer — Full-Stack Solution Design
How to use this slide:
Try answering each question aloud before reading the signal. Strong answers should be specific, scenario-based and backed by tradeoffs.
Q13. Design a client-facing workflow app that turns spreadsheet approvals into a tracked web process.
Answer blueprint:
- Clarify the requirement, users, data/input shape, scale and constraints.
- Hit these answer signals: roles, state machine, audit trail, APIs, permissions, migration path.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forking core product or rebuilding the client's spreadsheet exactly.
Q14. How do you design APIs for integrating a customer's ERP and your platform?
Answer blueprint:
- Clarify the requirement, users, data/input shape, scale and constraints.
- Hit these answer signals: roles, state machine, audit trail, APIs, permissions, migration path.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forking core product or rebuilding the client's spreadsheet exactly.
Q15. A customer needs near-real-time dashboarding over operational events. What architecture do you propose?
Answer blueprint:
- Clarify the requirement, users, data/input shape, scale and constraints.
- Hit these answer signals: roles, state machine, audit trail, APIs, permissions, migration path.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forking core product or rebuilding the client's spreadsheet exactly.
Q16. How do you design permissions for executives, operators and external vendors?
Answer blueprint:
- Clarify the requirement, users, data/input shape, scale and constraints.
- Hit these answer signals: roles, state machine, audit trail, APIs, permissions, migration path.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forking core product or rebuilding the client's spreadsheet exactly.
Q17. How would you build a proof-of-concept that can evolve into production?
Answer blueprint:
- Clarify the requirement, users, data/input shape, scale and constraints.
- Hit these answer signals: roles, state machine, audit trail, APIs, permissions, migration path.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forking core product or rebuilding the client's spreadsheet exactly.
Q18. How do you document architecture so client and internal team both understand it?
Answer blueprint:
- Clarify the requirement, users, data/input shape, scale and constraints.
- Hit these answer signals: roles, state machine, audit trail, APIs, permissions, migration path.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forking core product or rebuilding the client's spreadsheet exactly.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 Deployed Engineer — Data, AI &amp; Integrations
How to use this slide:
Try answering each question aloud before reading the signal. Strong answers should be specific, scenario-based and backed by tradeoffs.
Q19. A client wants an AI assistant over SOPs and ticket history. Design a safe first version.
Answer blueprint:
- Clarify the requirement, users, data/input shape, scale and constraints.
- Hit these answer signals: RAG with ACLs, schema mapping, data quality, legacy integration, explanations, safe demos.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production exports casually or forcing AI into every solution.
Q20. How do you ingest messy client CSVs that change format every week?
Answer blueprint:
- Clarify the requirement, users, data/input shape, scale and constraints.
- Hit these answer signals: RAG with ACLs, schema mapping, data quality, legacy integration, explanations, safe demos.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production exports casually or forcing AI into every solution.
Q21. Design a data quality dashboard for a customer migration project.
Answer blueprint:
- Clarify the requirement, users, data/input shape, scale and constraints.
- Hit these answer signals: RAG with ACLs, schema mapping, data quality, legacy integration, explanations, safe demos.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production exports casually or forcing AI into every solution.
Q22. How do you integrate with a legacy system that has no API?
Answer blueprint:
- Clarify the requirement, users, data/input shape, scale and constraints.
- Hit these answer signals: RAG with ACLs, schema mapping, data quality, legacy integration, explanations, safe demos.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production exports casually or forcing AI into every solution.
Q23. A model gives recommendations but customers don't trust it. How do you improve adoption?
Answer blueprint:
- Clarify the requirement, users, data/input shape, scale and constraints.
- Hit these answer signals: RAG with ACLs, schema mapping, data quality, legacy integration, explanations, safe demos.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production exports casually or forcing AI into every solution.
Q24. How do you ensure customer data used in demos is safe?
Answer blueprint:
- Clarify the requirement, users, data/input shape, scale and constraints.
- Hit these answer signals: RAG with ACLs, schema mapping, data quality, legacy integration, explanations, safe demos.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production exports casually or forcing AI into every solution.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 Deployed Engineer — Deployment &amp; Support
How to use this slide:
Try answering each question aloud before reading the signal. Strong answers should be specific, scenario-based and backed by tradeoffs.
Q25. A production deployment fails only in the customer's environment. How do you debug remotely?
Answer blueprint:
- Clarify the requirement, users, data/input shape, scale and constraints.
- Hit these answer signals: remote debugging, observability, rollout plan, runbooks, extension points, escalation.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overpromising a fix or making support depend on tribal knowledge.
Q26. How do you build observability into a client-specific deployment?
Answer blueprint:
- Clarify the requirement, users, data/input shape, scale and constraints.
- Hit these answer signals: remote debugging, observability, rollout plan, runbooks, extension points, escalation.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overpromising a fix or making support depend on tribal knowledge.
Q27. Design rollout for 50 users across three teams with different workflows.
Answer blueprint:
- Clarify the requirement, users, data/input shape, scale and constraints.
- Hit these answer signals: remote debugging, observability, rollout plan, runbooks, extension points, escalation.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overpromising a fix or making support depend on tribal knowledge.
Q28. How do you handle a customer escalation during an outage?
Answer blueprint:
- Clarify the requirement, users, data/input shape, scale and constraints.
- Hit these answer signals: remote debugging, observability, rollout plan, runbooks, extension points, escalation.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overpromising a fix or making support depend on tribal knowledge.
Q29. How do you prevent custom deployment code from becoming unmaintainable?
Answer blueprint:
- Clarify the requirement, users, data/input shape, scale and constraints.
- Hit these answer signals: remote debugging, observability, rollout plan, runbooks, extension points, escalation.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overpromising a fix or making support depend on tribal knowledge.
Q30. What runbooks do you leave behind for customer success or support teams?
Answer blueprint:
- Clarify the requirement, users, data/input shape, scale and constraints.
- Hit these answer signals: remote debugging, observability, rollout plan, runbooks, extension points, escalation.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overpromising a fix or making support depend on tribal knowledge.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 Deployed Engineer — Stakeholder Communication
How to use this slide:
Try answering each question aloud before reading the signal. Strong answers should be specific, scenario-based and backed by tradeoffs.
Q31. A client's executive and operators disagree on success. How do you align them?
Answer blueprint:
- Clarify the requirement, users, data/input shape, scale and constraints.
- Hit these answer signals: plain language, tradeoff docs, meeting cadence, scope control, product feedback synthesis.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jargon or accepting every meeting/request.
Q32. How do you explain a technical constraint to a non-technical stakeholder?
Answer blueprint:
- Clarify the requirement, users, data/input shape, scale and constraints.
- Hit these answer signals: plain language, tradeoff docs, meeting cadence, scope control, product feedback synthesis.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jargon or accepting every meeting/request.
Q33. A client requests daily status calls that block engineering time. How do you manage cadence?
Answer blueprint:
- Clarify the requirement, users, data/input shape, scale and constraints.
- Hit these answer signals: plain language, tradeoff docs, meeting cadence, scope control, product feedback synthesis.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jargon or accepting every meeting/request.
Q34. How do you handle scope creep without damaging trust?
Answer blueprint:
- Clarify the requirement, users, data/input shape, scale and constraints.
- Hit these answer signals: plain language, tradeoff docs, meeting cadence, scope control, product feedback synthesis.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jargon or accepting every meeting/request.
Q35. How do you present a failed experiment to a customer?
Answer blueprint:
- Clarify the requirement, users, data/input shape, scale and constraints.
- Hit these answer signals: plain language, tradeoff docs, meeting cadence, scope control, product feedback synthesis.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jargon or accepting every meeting/request.
Q36. How do you translate customer feedback into product roadmap input?
Answer blueprint:
- Clarify the requirement, users, data/input shape, scale and constraints.
- Hit these answer signals: plain language, tradeoff docs, meeting cadence, scope control, product feedback synthesis.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using jargon or accepting every meeting/request.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 Deployed Engineer — Ambiguity &amp; Ownership
How to use this slide:
Try answering each question aloud before reading the signal. Strong answers should be specific, scenario-based and backed by tradeoffs.
Q37. You are dropped into a client site with no clear requirements. What do you do in the first 48 hours?
Answer blueprint:
- Clarify the requirement, users, data/input shape, scale and constraints.
- Hit these answer signals: first 48 hours, reversible decisions, tradeoffs, honesty, quality bar, handoff.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waiting for a perfect PRD or making up answers.
Q38. How do you decide when to ship an imperfect solution?
Answer blueprint:
- Clarify the requirement, users, data/input shape, scale and constraints.
- Hit these answer signals: first 48 hours, reversible decisions, tradeoffs, honesty, quality bar, handoff.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waiting for a perfect PRD or making up answers.
Q39. A workaround helps one customer but creates product debt. How do you decide?
Answer blueprint:
- Clarify the requirement, users, data/input shape, scale and constraints.
- Hit these answer signals: first 48 hours, reversible decisions, tradeoffs, honesty, quality bar, handoff.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waiting for a perfect PRD or making up answers.
Q40. How do you maintain credibility when you don't know the answer in front of a customer?
Answer blueprint:
- Clarify the requirement, users, data/input shape, scale and constraints.
- Hit these answer signals: first 48 hours, reversible decisions, tradeoffs, honesty, quality bar, handoff.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waiting for a perfect PRD or making up answers.
Q41. How do you balance client urgency with internal engineering quality standards?
Answer blueprint:
- Clarify the requirement, users, data/input shape, scale and constraints.
- Hit these answer signals: first 48 hours, reversible decisions, tradeoffs, honesty, quality bar, handoff.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waiting for a perfect PRD or making up answers.
Q42. What does ownership mean after the initial deployment is complete?
Answer blueprint:
- Clarify the requirement, users, data/input shape, scale and constraints.
- Hit these answer signals: first 48 hours, reversible decisions, tradeoffs, honesty, quality bar, handoff.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waiting for a perfect PRD or making up answers.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 Deployed Engineer — Real FDE Case Rounds
How to use this slide:
Try answering each question aloud before reading the signal. Strong answers should be specific, scenario-based and backed by tradeoffs.
Q43. A bank wants a workflow tool for fraud review. Design discovery, MVP and rollout.
Answer blueprint:
- Clarify the requirement, users, data/input shape, scale and constraints.
- Hit these answer signals: domain constraints, MVP, integration, adoption, measurable outcome, reusable product signal.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building a generic dashboard without workflow adoption.
Q44. A manufacturer has sensor data and wants predictive maintenance. What do you build first?
Answer blueprint:
- Clarify the requirement, users, data/input shape, scale and constraints.
- Hit these answer signals: domain constraints, MVP, integration, adoption, measurable outcome, reusable product signal.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building a generic dashboard without workflow adoption.
Q45. A healthcare client needs document search across policies. How do you design safely?
Answer blueprint:
- Clarify the requirement, users, data/input shape, scale and constraints.
- Hit these answer signals: domain constraints, MVP, integration, adoption, measurable outcome, reusable product signal.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building a generic dashboard without workflow adoption.
Q46. A retail client wants real-time inventory alerts. Design the end-to-end solution.
Answer blueprint:
- Clarify the requirement, users, data/input shape, scale and constraints.
- Hit these answer signals: domain constraints, MVP, integration, adoption, measurable outcome, reusable product signal.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building a generic dashboard without workflow adoption.
Q47. A sales team wants an AI account-research assistant. Scope an MVP with guardrails.
Answer blueprint:
- Clarify the requirement, users, data/input shape, scale and constraints.
- Hit these answer signals: domain constraints, MVP, integration, adoption, measurable outcome, reusable product signal.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building a generic dashboard without workflow adoption.
Q48. Walk through a project where you influenced stakeholders and shipped under ambiguity.
Answer blueprint:
- Clarify the requirement, users, data/input shape, scale and constraints.
- Hit these answer signals: domain constraints, MVP, integration, adoption, measurable outcome, reusable product signal.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building a generic dashboard without workflow adoption.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20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futuristic_tech_themed_personal_brand_bann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3044952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2907792"/>
            <a:ext cx="12191695" cy="3950208"/>
          </a:xfrm>
          <a:prstGeom prst="rect">
            <a:avLst/>
          </a:prstGeom>
          <a:solidFill>
            <a:srgbClr val="020818"/>
          </a:solidFill>
          <a:ln w="12700">
            <a:solidFill>
              <a:srgbClr val="020818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2907792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4267093" y="2907792"/>
            <a:ext cx="7924602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94360" y="3273552"/>
            <a:ext cx="3200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CFE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INTERVIEW PREP DECK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94360" y="3547872"/>
            <a:ext cx="5806440" cy="105156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Top 50 Forward Deployed Engineer</a:t>
            </a:r>
            <a:endParaRPr lang="en-US" sz="2600" dirty="0"/>
          </a:p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Interview Questions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621792" y="4681728"/>
            <a:ext cx="580644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CAD8F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Major scenario-based questions modeled on real top-company interview loops: architecture, debugging, project deep dives, tradeoffs, metrics and production judgement.</a:t>
            </a:r>
            <a:endParaRPr lang="en-US" sz="820" dirty="0"/>
          </a:p>
        </p:txBody>
      </p:sp>
      <p:sp>
        <p:nvSpPr>
          <p:cNvPr id="9" name="Shape 6"/>
          <p:cNvSpPr/>
          <p:nvPr/>
        </p:nvSpPr>
        <p:spPr>
          <a:xfrm>
            <a:off x="621792" y="5358384"/>
            <a:ext cx="1216152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76656" y="5440680"/>
            <a:ext cx="11064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Client systems</a:t>
            </a:r>
            <a:endParaRPr lang="en-US" sz="660" dirty="0"/>
          </a:p>
        </p:txBody>
      </p:sp>
      <p:sp>
        <p:nvSpPr>
          <p:cNvPr id="11" name="Shape 8"/>
          <p:cNvSpPr/>
          <p:nvPr/>
        </p:nvSpPr>
        <p:spPr>
          <a:xfrm>
            <a:off x="1947672" y="5358384"/>
            <a:ext cx="1097280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002536" y="5440680"/>
            <a:ext cx="98755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Rapid builds</a:t>
            </a:r>
            <a:endParaRPr lang="en-US" sz="660" dirty="0"/>
          </a:p>
        </p:txBody>
      </p:sp>
      <p:sp>
        <p:nvSpPr>
          <p:cNvPr id="13" name="Shape 10"/>
          <p:cNvSpPr/>
          <p:nvPr/>
        </p:nvSpPr>
        <p:spPr>
          <a:xfrm>
            <a:off x="3154680" y="5358384"/>
            <a:ext cx="1156716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3209544" y="5440680"/>
            <a:ext cx="10469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Product sense</a:t>
            </a:r>
            <a:endParaRPr lang="en-US" sz="660" dirty="0"/>
          </a:p>
        </p:txBody>
      </p:sp>
      <p:sp>
        <p:nvSpPr>
          <p:cNvPr id="15" name="Text 12"/>
          <p:cNvSpPr/>
          <p:nvPr/>
        </p:nvSpPr>
        <p:spPr>
          <a:xfrm>
            <a:off x="621792" y="5870448"/>
            <a:ext cx="6492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40" dirty="0">
                <a:solidFill>
                  <a:srgbClr val="AFC5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Includes: 50 question cards • answer signals • common traps • detailed speaker notes • CSV question bank</a:t>
            </a:r>
            <a:endParaRPr lang="en-US" sz="740" dirty="0"/>
          </a:p>
        </p:txBody>
      </p:sp>
      <p:sp>
        <p:nvSpPr>
          <p:cNvPr id="16" name="Text 13"/>
          <p:cNvSpPr/>
          <p:nvPr/>
        </p:nvSpPr>
        <p:spPr>
          <a:xfrm>
            <a:off x="621792" y="6144768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20" b="1" dirty="0">
                <a:solidFill>
                  <a:srgbClr val="00CFE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Prepared for PrepNPlaced learners</a:t>
            </a:r>
            <a:endParaRPr lang="en-US" sz="720" dirty="0"/>
          </a:p>
        </p:txBody>
      </p:sp>
      <p:sp>
        <p:nvSpPr>
          <p:cNvPr id="17" name="Shape 14"/>
          <p:cNvSpPr/>
          <p:nvPr/>
        </p:nvSpPr>
        <p:spPr>
          <a:xfrm>
            <a:off x="7360920" y="3364992"/>
            <a:ext cx="4160520" cy="2514600"/>
          </a:xfrm>
          <a:prstGeom prst="roundRect">
            <a:avLst>
              <a:gd name="adj" fmla="val 4364"/>
            </a:avLst>
          </a:prstGeom>
          <a:solidFill>
            <a:srgbClr val="0B1730"/>
          </a:solidFill>
          <a:ln w="10160">
            <a:solidFill>
              <a:srgbClr val="284B8F"/>
            </a:solidFill>
            <a:prstDash val="solid"/>
          </a:ln>
        </p:spPr>
      </p:sp>
      <p:pic>
        <p:nvPicPr>
          <p:cNvPr id="18" name="Image 1" descr="/mnt/data/Screenshot 2026-06-04 at 03.30.14.png">    </p:cNvPr>
          <p:cNvPicPr>
            <a:picLocks noChangeAspect="1"/>
          </p:cNvPicPr>
          <p:nvPr/>
        </p:nvPicPr>
        <p:blipFill>
          <a:blip r:embed="rId2">
            <a:alphaModFix amt="94000"/>
          </a:blip>
          <a:stretch>
            <a:fillRect/>
          </a:stretch>
        </p:blipFill>
        <p:spPr>
          <a:xfrm>
            <a:off x="7452360" y="3456432"/>
            <a:ext cx="3977640" cy="2249424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7360920" y="5897880"/>
            <a:ext cx="4160520" cy="384048"/>
          </a:xfrm>
          <a:prstGeom prst="roundRect">
            <a:avLst>
              <a:gd name="adj" fmla="val 19048"/>
            </a:avLst>
          </a:prstGeom>
          <a:solidFill>
            <a:srgbClr val="06132A"/>
          </a:solidFill>
          <a:ln w="10160">
            <a:solidFill>
              <a:srgbClr val="00CFE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7534656" y="6007608"/>
            <a:ext cx="38221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Customer engineering • Product delivery  •  12 WEEKS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20040"/>
            <a:ext cx="4572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FORWARD DEPLOYED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48640"/>
            <a:ext cx="7955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Final Round: Trust + Product Feedback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932688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Recover trust and turn field learning into product.</a:t>
            </a:r>
            <a:endParaRPr lang="en-US" sz="850" dirty="0"/>
          </a:p>
        </p:txBody>
      </p:sp>
      <p:sp>
        <p:nvSpPr>
          <p:cNvPr id="19" name="Shape 17"/>
          <p:cNvSpPr/>
          <p:nvPr/>
        </p:nvSpPr>
        <p:spPr>
          <a:xfrm>
            <a:off x="621792" y="146304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594360" y="141732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594360" y="1417320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5248656" y="1536192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285232" y="1604772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Q49</a:t>
            </a:r>
            <a:endParaRPr lang="en-US" sz="640" dirty="0"/>
          </a:p>
        </p:txBody>
      </p:sp>
      <p:sp>
        <p:nvSpPr>
          <p:cNvPr id="24" name="Text 22"/>
          <p:cNvSpPr/>
          <p:nvPr/>
        </p:nvSpPr>
        <p:spPr>
          <a:xfrm>
            <a:off x="768096" y="1618488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client threatens to churn after a failed deployment. What is your recovery plan?</a:t>
            </a:r>
            <a:endParaRPr lang="en-US" sz="790" dirty="0"/>
          </a:p>
        </p:txBody>
      </p:sp>
      <p:sp>
        <p:nvSpPr>
          <p:cNvPr id="25" name="Text 23"/>
          <p:cNvSpPr/>
          <p:nvPr/>
        </p:nvSpPr>
        <p:spPr>
          <a:xfrm>
            <a:off x="768096" y="2148840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26" name="Text 24"/>
          <p:cNvSpPr/>
          <p:nvPr/>
        </p:nvSpPr>
        <p:spPr>
          <a:xfrm>
            <a:off x="768096" y="2276856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stabilize, root cause, exec comms, revised plan, generalized roadmap item</a:t>
            </a:r>
            <a:endParaRPr lang="en-US" sz="560" dirty="0"/>
          </a:p>
        </p:txBody>
      </p:sp>
      <p:sp>
        <p:nvSpPr>
          <p:cNvPr id="27" name="Text 25"/>
          <p:cNvSpPr/>
          <p:nvPr/>
        </p:nvSpPr>
        <p:spPr>
          <a:xfrm>
            <a:off x="768096" y="2542032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28" name="Text 26"/>
          <p:cNvSpPr/>
          <p:nvPr/>
        </p:nvSpPr>
        <p:spPr>
          <a:xfrm>
            <a:off x="768096" y="2670048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arguing with the client or dumping custom code into core product</a:t>
            </a:r>
            <a:endParaRPr lang="en-US" sz="540" dirty="0"/>
          </a:p>
        </p:txBody>
      </p:sp>
      <p:sp>
        <p:nvSpPr>
          <p:cNvPr id="29" name="Shape 27"/>
          <p:cNvSpPr/>
          <p:nvPr/>
        </p:nvSpPr>
        <p:spPr>
          <a:xfrm>
            <a:off x="6291072" y="146304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263640" y="141732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6263640" y="1417320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10917936" y="1536192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0954512" y="1604772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Q50</a:t>
            </a:r>
            <a:endParaRPr lang="en-US" sz="640" dirty="0"/>
          </a:p>
        </p:txBody>
      </p:sp>
      <p:sp>
        <p:nvSpPr>
          <p:cNvPr id="34" name="Text 32"/>
          <p:cNvSpPr/>
          <p:nvPr/>
        </p:nvSpPr>
        <p:spPr>
          <a:xfrm>
            <a:off x="6437376" y="1618488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custom client solution reveals a gap in core product. How do you turn it into a reusable roadmap item?</a:t>
            </a:r>
            <a:endParaRPr lang="en-US" sz="790" dirty="0"/>
          </a:p>
        </p:txBody>
      </p:sp>
      <p:sp>
        <p:nvSpPr>
          <p:cNvPr id="35" name="Text 33"/>
          <p:cNvSpPr/>
          <p:nvPr/>
        </p:nvSpPr>
        <p:spPr>
          <a:xfrm>
            <a:off x="6437376" y="2148840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6" name="Text 34"/>
          <p:cNvSpPr/>
          <p:nvPr/>
        </p:nvSpPr>
        <p:spPr>
          <a:xfrm>
            <a:off x="6437376" y="2276856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stabilize, root cause, exec comms, revised plan, generalized roadmap item</a:t>
            </a:r>
            <a:endParaRPr lang="en-US" sz="560" dirty="0"/>
          </a:p>
        </p:txBody>
      </p:sp>
      <p:sp>
        <p:nvSpPr>
          <p:cNvPr id="37" name="Text 35"/>
          <p:cNvSpPr/>
          <p:nvPr/>
        </p:nvSpPr>
        <p:spPr>
          <a:xfrm>
            <a:off x="6437376" y="2542032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8" name="Text 36"/>
          <p:cNvSpPr/>
          <p:nvPr/>
        </p:nvSpPr>
        <p:spPr>
          <a:xfrm>
            <a:off x="6437376" y="2670048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arguing with the client or dumping custom code into core product</a:t>
            </a:r>
            <a:endParaRPr lang="en-US" sz="540" dirty="0"/>
          </a:p>
        </p:txBody>
      </p:sp>
      <p:sp>
        <p:nvSpPr>
          <p:cNvPr id="39" name="Shape 37"/>
          <p:cNvSpPr/>
          <p:nvPr/>
        </p:nvSpPr>
        <p:spPr>
          <a:xfrm>
            <a:off x="594360" y="3401568"/>
            <a:ext cx="5623560" cy="2331720"/>
          </a:xfrm>
          <a:prstGeom prst="roundRect">
            <a:avLst>
              <a:gd name="adj" fmla="val 4706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868680" y="3621024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Answer Framework</a:t>
            </a:r>
            <a:endParaRPr lang="en-US" sz="1500" dirty="0"/>
          </a:p>
        </p:txBody>
      </p:sp>
      <p:sp>
        <p:nvSpPr>
          <p:cNvPr id="41" name="Text 39"/>
          <p:cNvSpPr/>
          <p:nvPr/>
        </p:nvSpPr>
        <p:spPr>
          <a:xfrm>
            <a:off x="868680" y="4023360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Clarify problem, users, scale, constraints and success metric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868680" y="4315968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State assumptions before architecture/code/analysis</a:t>
            </a:r>
            <a:endParaRPr lang="en-US" sz="790" dirty="0"/>
          </a:p>
        </p:txBody>
      </p:sp>
      <p:sp>
        <p:nvSpPr>
          <p:cNvPr id="43" name="Text 41"/>
          <p:cNvSpPr/>
          <p:nvPr/>
        </p:nvSpPr>
        <p:spPr>
          <a:xfrm>
            <a:off x="868680" y="4608576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Explain design, edge cases, failure modes and tradeoffs</a:t>
            </a:r>
            <a:endParaRPr lang="en-US" sz="790" dirty="0"/>
          </a:p>
        </p:txBody>
      </p:sp>
      <p:sp>
        <p:nvSpPr>
          <p:cNvPr id="44" name="Text 42"/>
          <p:cNvSpPr/>
          <p:nvPr/>
        </p:nvSpPr>
        <p:spPr>
          <a:xfrm>
            <a:off x="868680" y="4901184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 Add validation: tests, monitoring, evals or reconciliation</a:t>
            </a:r>
            <a:endParaRPr lang="en-US" sz="790" dirty="0"/>
          </a:p>
        </p:txBody>
      </p:sp>
      <p:sp>
        <p:nvSpPr>
          <p:cNvPr id="45" name="Text 43"/>
          <p:cNvSpPr/>
          <p:nvPr/>
        </p:nvSpPr>
        <p:spPr>
          <a:xfrm>
            <a:off x="868680" y="519379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 Close with metrics, rollback plan and business impact</a:t>
            </a:r>
            <a:endParaRPr lang="en-US" sz="790" dirty="0"/>
          </a:p>
        </p:txBody>
      </p:sp>
      <p:sp>
        <p:nvSpPr>
          <p:cNvPr id="46" name="Shape 44"/>
          <p:cNvSpPr/>
          <p:nvPr/>
        </p:nvSpPr>
        <p:spPr>
          <a:xfrm>
            <a:off x="6446520" y="3401568"/>
            <a:ext cx="5166360" cy="2331720"/>
          </a:xfrm>
          <a:prstGeom prst="roundRect">
            <a:avLst>
              <a:gd name="adj" fmla="val 4706"/>
            </a:avLst>
          </a:prstGeom>
          <a:solidFill>
            <a:srgbClr val="E9FE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6720840" y="3621024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Mock Drill Plan</a:t>
            </a:r>
            <a:endParaRPr lang="en-US" sz="1500" dirty="0"/>
          </a:p>
        </p:txBody>
      </p:sp>
      <p:sp>
        <p:nvSpPr>
          <p:cNvPr id="48" name="Text 46"/>
          <p:cNvSpPr/>
          <p:nvPr/>
        </p:nvSpPr>
        <p:spPr>
          <a:xfrm>
            <a:off x="6720840" y="4023360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Pick 10 questions/day: 6 technical, 2 design, 2 behavioral.</a:t>
            </a:r>
            <a:endParaRPr lang="en-US" sz="790" dirty="0"/>
          </a:p>
        </p:txBody>
      </p:sp>
      <p:sp>
        <p:nvSpPr>
          <p:cNvPr id="49" name="Text 47"/>
          <p:cNvSpPr/>
          <p:nvPr/>
        </p:nvSpPr>
        <p:spPr>
          <a:xfrm>
            <a:off x="6720840" y="4334256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Record your 3-minute answer and score against signal focus.</a:t>
            </a:r>
            <a:endParaRPr lang="en-US" sz="790" dirty="0"/>
          </a:p>
        </p:txBody>
      </p:sp>
      <p:sp>
        <p:nvSpPr>
          <p:cNvPr id="50" name="Text 48"/>
          <p:cNvSpPr/>
          <p:nvPr/>
        </p:nvSpPr>
        <p:spPr>
          <a:xfrm>
            <a:off x="6720840" y="4645152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Rewrite weak answers using project proof and measurable outcomes.</a:t>
            </a:r>
            <a:endParaRPr lang="en-US" sz="790" dirty="0"/>
          </a:p>
        </p:txBody>
      </p:sp>
      <p:sp>
        <p:nvSpPr>
          <p:cNvPr id="51" name="Text 49"/>
          <p:cNvSpPr/>
          <p:nvPr/>
        </p:nvSpPr>
        <p:spPr>
          <a:xfrm>
            <a:off x="6720840" y="4956048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Prepare 2 STAR stories: incident, tradeoff, stakeholder conflict.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20840" y="5266944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Convert every answer into a resume/project talking point.</a:t>
            </a:r>
            <a:endParaRPr lang="en-US" sz="790" dirty="0"/>
          </a:p>
        </p:txBody>
      </p:sp>
      <p:sp>
        <p:nvSpPr>
          <p:cNvPr id="53" name="Shape 51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55" name="Text 53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Forward Deployed Engineer</a:t>
            </a:r>
            <a:endParaRPr lang="en-US" sz="650" dirty="0"/>
          </a:p>
        </p:txBody>
      </p:sp>
      <p:sp>
        <p:nvSpPr>
          <p:cNvPr id="56" name="Text 54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FORWARD DEPLOYED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Customer Discovery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FDE interviews test ambiguity handling before code.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Q1–Q6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Forward Deployed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02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Q01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customer says operations are inefficient. How do you discover the real workflow bottleneck?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workflow map, stakeholders, data inventory, success metric, constraints, next artifact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starting with a solution demo before diagnosing the workflow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Q02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decide whether a request is one-off custom work or a product feature?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workflow map, stakeholders, data inventory, success metric, constraints, next artifact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starting with a solution demo before diagnosing the workflow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Q03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the first meeting agenda for a logistics client using messy spreadsheets and manual approvals.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workflow map, stakeholders, data inventory, success metric, constraints, next artifact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starting with a solution demo before diagnosing the workflow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Q04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client asks for AI but the problem may be workflow automation. How do you handle it?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workflow map, stakeholders, data inventory, success metric, constraints, next artifact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starting with a solution demo before diagnosing the workflow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Q05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turn a vague executive goal into measurable acceptance criteria?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workflow map, stakeholders, data inventory, success metric, constraints, next artifact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starting with a solution demo before diagnosing the workflow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Q06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artifacts do you create after discovery to align client and engineering?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workflow map, stakeholders, data inventory, success metric, constraints, next artifact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starting with a solution demo before diagnosing the workflow</a:t>
            </a:r>
            <a:endParaRPr lang="en-US" sz="54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FORWARD DEPLOYED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Scoping &amp; Delivery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Ship value fast without creating chaos.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Q7–Q12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Forward Deployed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03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Q07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You have 3 weeks to deliver a client demo. How do you scope MVP versus later phases?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MVP path, risk burn-down, decision log, phased scope, blockers, stakeholder cadence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building the full dream system before the first useful workflow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Q08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push back when a customer asks for a feature that risks timeline and maintainability?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MVP path, risk burn-down, decision log, phased scope, blockers, stakeholder cadence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building the full dream system before the first useful workflow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Q09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30-60-90 day plan after joining a new enterprise deployment.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MVP path, risk burn-down, decision log, phased scope, blockers, stakeholder cadence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building the full dream system before the first useful workflow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Q10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prioritize bugs, feature requests and integration blockers during deployment?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MVP path, risk burn-down, decision log, phased scope, blockers, stakeholder cadence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building the full dream system before the first useful workflow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Q11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demo works but production is blocked by data access. What do you do?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MVP path, risk burn-down, decision log, phased scope, blockers, stakeholder cadence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building the full dream system before the first useful workflow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Q12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keep the core product team informed without overwhelming them?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MVP path, risk burn-down, decision log, phased scope, blockers, stakeholder cadence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building the full dream system before the first useful workflow</a:t>
            </a:r>
            <a:endParaRPr lang="en-US" sz="5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FORWARD DEPLOYED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Full-Stack Solution Design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FDEs build just enough product across frontend, backend and data.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Q13–Q18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Forward Deployed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04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Q13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client-facing workflow app that turns spreadsheet approvals into a tracked web process.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roles, state machine, audit trail, APIs, permissions, migration path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forking core product or rebuilding the client's spreadsheet exactly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Q14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design APIs for integrating a customer's ERP and your platform?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roles, state machine, audit trail, APIs, permissions, migration path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forking core product or rebuilding the client's spreadsheet exactly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Q15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customer needs near-real-time dashboarding over operational events. What architecture do you propose?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roles, state machine, audit trail, APIs, permissions, migration path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forking core product or rebuilding the client's spreadsheet exactly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Q16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design permissions for executives, operators and external vendors?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roles, state machine, audit trail, APIs, permissions, migration path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forking core product or rebuilding the client's spreadsheet exactly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Q17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build a proof-of-concept that can evolve into production?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roles, state machine, audit trail, APIs, permissions, migration path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forking core product or rebuilding the client's spreadsheet exactly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Q18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document architecture so client and internal team both understand it?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roles, state machine, audit trail, APIs, permissions, migration path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forking core product or rebuilding the client's spreadsheet exactly</a:t>
            </a:r>
            <a:endParaRPr lang="en-US" sz="5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FORWARD DEPLOYED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Data, AI &amp; Integrations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Modern FDEs blend data pipelines, analytics and AI.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Q19–Q24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Forward Deployed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05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Q19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client wants an AI assistant over SOPs and ticket history. Design a safe first version.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RAG with ACLs, schema mapping, data quality, legacy integration, explanations, safe demos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production exports casually or forcing AI into every solution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Q20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ingest messy client CSVs that change format every week?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RAG with ACLs, schema mapping, data quality, legacy integration, explanations, safe demos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production exports casually or forcing AI into every solution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Q21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data quality dashboard for a customer migration project.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RAG with ACLs, schema mapping, data quality, legacy integration, explanations, safe demos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production exports casually or forcing AI into every solution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Q22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integrate with a legacy system that has no API?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RAG with ACLs, schema mapping, data quality, legacy integration, explanations, safe demos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production exports casually or forcing AI into every solution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Q23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model gives recommendations but customers don't trust it. How do you improve adoption?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RAG with ACLs, schema mapping, data quality, legacy integration, explanations, safe demos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production exports casually or forcing AI into every solution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Q24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ensure customer data used in demos is safe?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RAG with ACLs, schema mapping, data quality, legacy integration, explanations, safe demos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production exports casually or forcing AI into every solution</a:t>
            </a:r>
            <a:endParaRPr lang="en-US" sz="5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FORWARD DEPLOYED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Deployment &amp; Support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Own the gap between demo and real usage.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Q25–Q30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Forward Deployed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06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Q25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production deployment fails only in the customer's environment. How do you debug remotely?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remote debugging, observability, rollout plan, runbooks, extension points, escalation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overpromising a fix or making support depend on tribal knowledge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Q26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build observability into a client-specific deployment?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remote debugging, observability, rollout plan, runbooks, extension points, escalation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overpromising a fix or making support depend on tribal knowledge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Q27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rollout for 50 users across three teams with different workflows.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remote debugging, observability, rollout plan, runbooks, extension points, escalation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overpromising a fix or making support depend on tribal knowledge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Q28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a customer escalation during an outage?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remote debugging, observability, rollout plan, runbooks, extension points, escalation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overpromising a fix or making support depend on tribal knowledge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Q29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prevent custom deployment code from becoming unmaintainable?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remote debugging, observability, rollout plan, runbooks, extension points, escalation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overpromising a fix or making support depend on tribal knowledge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Q30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runbooks do you leave behind for customer success or support teams?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remote debugging, observability, rollout plan, runbooks, extension points, escalation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overpromising a fix or making support depend on tribal knowledge</a:t>
            </a:r>
            <a:endParaRPr lang="en-US" sz="5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FORWARD DEPLOYED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Stakeholder Communication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Communication is a technical skill in field work.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Q31–Q36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Forward Deployed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07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Q31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client's executive and operators disagree on success. How do you align them?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plain language, tradeoff docs, meeting cadence, scope control, product feedback synthesis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jargon or accepting every meeting/request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Q32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explain a technical constraint to a non-technical stakeholder?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plain language, tradeoff docs, meeting cadence, scope control, product feedback synthesis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jargon or accepting every meeting/request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Q33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client requests daily status calls that block engineering time. How do you manage cadence?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plain language, tradeoff docs, meeting cadence, scope control, product feedback synthesis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jargon or accepting every meeting/request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Q34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scope creep without damaging trust?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plain language, tradeoff docs, meeting cadence, scope control, product feedback synthesis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jargon or accepting every meeting/request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Q35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present a failed experiment to a customer?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plain language, tradeoff docs, meeting cadence, scope control, product feedback synthesis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jargon or accepting every meeting/request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Q36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translate customer feedback into product roadmap input?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plain language, tradeoff docs, meeting cadence, scope control, product feedback synthesis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using jargon or accepting every meeting/request</a:t>
            </a:r>
            <a:endParaRPr lang="en-US" sz="54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FORWARD DEPLOYED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Ambiguity &amp; Ownership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FDE interviews separate builders from order-takers.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Q37–Q42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Forward Deployed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08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Q37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You are dropped into a client site with no clear requirements. What do you do in the first 48 hours?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first 48 hours, reversible decisions, tradeoffs, honesty, quality bar, handoff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waiting for a perfect PRD or making up answers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Q38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decide when to ship an imperfect solution?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first 48 hours, reversible decisions, tradeoffs, honesty, quality bar, handoff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waiting for a perfect PRD or making up answers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Q39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workaround helps one customer but creates product debt. How do you decide?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first 48 hours, reversible decisions, tradeoffs, honesty, quality bar, handoff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waiting for a perfect PRD or making up answers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Q40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maintain credibility when you don't know the answer in front of a customer?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first 48 hours, reversible decisions, tradeoffs, honesty, quality bar, handoff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waiting for a perfect PRD or making up answers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Q41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balance client urgency with internal engineering quality standards?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first 48 hours, reversible decisions, tradeoffs, honesty, quality bar, handoff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waiting for a perfect PRD or making up answers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Q42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does ownership mean after the initial deployment is complete?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first 48 hours, reversible decisions, tradeoffs, honesty, quality bar, handoff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waiting for a perfect PRD or making up answers</a:t>
            </a:r>
            <a:endParaRPr lang="en-US" sz="54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FORWARD DEPLOYED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Real FDE Case Rounds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Business-technical scenarios from field work.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Q43–Q48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Forward Deployed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09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Q43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bank wants a workflow tool for fraud review. Design discovery, MVP and rollout.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domain constraints, MVP, integration, adoption, measurable outcome, reusable product signal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building a generic dashboard without workflow adoption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Q44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manufacturer has sensor data and wants predictive maintenance. What do you build first?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domain constraints, MVP, integration, adoption, measurable outcome, reusable product signal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building a generic dashboard without workflow adoption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Q45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healthcare client needs document search across policies. How do you design safely?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domain constraints, MVP, integration, adoption, measurable outcome, reusable product signal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building a generic dashboard without workflow adoption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Q46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retail client wants real-time inventory alerts. Design the end-to-end solution.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domain constraints, MVP, integration, adoption, measurable outcome, reusable product signal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building a generic dashboard without workflow adoption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Q47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sales team wants an AI account-research assistant. Scope an MVP with guardrails.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domain constraints, MVP, integration, adoption, measurable outcome, reusable product signal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building a generic dashboard without workflow adoption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Q48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Walk through a project where you influenced stakeholders and shipped under ambiguity.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domain constraints, MVP, integration, adoption, measurable outcome, reusable product signal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building a generic dashboard without workflow adoption</a:t>
            </a:r>
            <a:endParaRPr lang="en-US" sz="54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PrepNPlaced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50 Forward Deployed Engineer Interview Questions — PrepNPlaced</dc:title>
  <dc:subject>Top company-style interview question decks by role</dc:subject>
  <dc:creator>PrepNPlaced</dc:creator>
  <cp:lastModifiedBy>PrepNPlaced</cp:lastModifiedBy>
  <cp:revision>1</cp:revision>
  <dcterms:created xsi:type="dcterms:W3CDTF">2026-06-03T22:21:03Z</dcterms:created>
  <dcterms:modified xsi:type="dcterms:W3CDTF">2026-06-03T22:21:03Z</dcterms:modified>
</cp:coreProperties>
</file>