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Full Stack Developer.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Final Round: Production + Tradeoff
How to use this slide:
Try answering each question aloud before reading the signal. Strong answers should be specific, scenario-based and backed by tradeoffs.
Q49. A new release broke login for 20% of users. How do you triage across frontend, backend and auth provider?
Answer blueprint:
- Clarify the requirement, users, data/input shape, scale and constraints.
- Hit these answer signals: rollback, traces, browser matrix, auth config, MVP boundary, risk, debt plan.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debugging one layer in isolation or choosing speed/purity blindly.
Q50. Product wants fast launch; engineering wants better architecture. How do you decide?
Answer blueprint:
- Clarify the requirement, users, data/input shape, scale and constraints.
- Hit these answer signals: rollback, traces, browser matrix, auth config, MVP boundary, risk, debt plan.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debugging one layer in isolation or choosing speed/purity blindly.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Frontend-to-Backend Flow
How to use this slide:
Try answering each question aloud before reading the signal. Strong answers should be specific, scenario-based and backed by tradeoffs.
Q1. Design a task app flow from React form submit to database write and UI update.
Answer blueprint:
- Clarify the requirement, users, data/input shape, scale and constraints.
- Hit these answer signals: validation, API contract, auth, transaction, optimistic UI, error mapping.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components or trusting client validation.
Q2. How do you handle duplicate form submissions in a payment or booking flow?
Answer blueprint:
- Clarify the requirement, users, data/input shape, scale and constraints.
- Hit these answer signals: validation, API contract, auth, transaction, optimistic UI, error mapping.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components or trusting client validation.
Q3. A frontend shows stale data after mutation. How do you design cache invalidation?
Answer blueprint:
- Clarify the requirement, users, data/input shape, scale and constraints.
- Hit these answer signals: validation, API contract, auth, transaction, optimistic UI, error mapping.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components or trusting client validation.
Q4. How do you share types between frontend and backend safely?
Answer blueprint:
- Clarify the requirement, users, data/input shape, scale and constraints.
- Hit these answer signals: validation, API contract, auth, transaction, optimistic UI, error mapping.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components or trusting client validation.
Q5. Design error handling across frontend, API and database for a signup flow.
Answer blueprint:
- Clarify the requirement, users, data/input shape, scale and constraints.
- Hit these answer signals: validation, API contract, auth, transaction, optimistic UI, error mapping.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components or trusting client validation.
Q6. How do you keep business rules consistent when they affect UI and backend?
Answer blueprint:
- Clarify the requirement, users, data/input shape, scale and constraints.
- Hit these answer signals: validation, API contract, auth, transaction, optimistic UI, error mapping.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components or trusting client validation.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API Design, Auth &amp; Security
How to use this slide:
Try answering each question aloud before reading the signal. Strong answers should be specific, scenario-based and backed by tradeoffs.
Q7. Design REST APIs for projects, tasks and comments with pagination and filtering.
Answer blueprint:
- Clarify the requirement, users, data/input shape, scale and constraints.
- Hit these answer signals: REST contracts, pagination, access/refresh tokens, RBAC/ABAC, rate limits, 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buttons as authorization or storing long-lived tokens poorly.
Q8. How do you design authentication with access tokens, refresh tokens and session revocation?
Answer blueprint:
- Clarify the requirement, users, data/input shape, scale and constraints.
- Hit these answer signals: REST contracts, pagination, access/refresh tokens, RBAC/ABAC, rate limits, 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buttons as authorization or storing long-lived tokens poorly.
Q9. How do you implement authorization for admin, manager and member roles?
Answer blueprint:
- Clarify the requirement, users, data/input shape, scale and constraints.
- Hit these answer signals: REST contracts, pagination, access/refresh tokens, RBAC/ABAC, rate limits, 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buttons as authorization or storing long-lived tokens poorly.
Q10. A public API is being abused. What protections do you add?
Answer blueprint:
- Clarify the requirement, users, data/input shape, scale and constraints.
- Hit these answer signals: REST contracts, pagination, access/refresh tokens, RBAC/ABAC, rate limits, 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buttons as authorization or storing long-lived tokens poorly.
Q11. How do you handle validation across client, API and database?
Answer blueprint:
- Clarify the requirement, users, data/input shape, scale and constraints.
- Hit these answer signals: REST contracts, pagination, access/refresh tokens, RBAC/ABAC, rate limits, 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buttons as authorization or storing long-lived tokens poorly.
Q12. Design secure password reset and email verification flows.
Answer blueprint:
- Clarify the requirement, users, data/input shape, scale and constraints.
- Hit these answer signals: REST contracts, pagination, access/refresh tokens, RBAC/ABAC, rate limits, validation.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buttons as authorization or storing long-lived tokens poorly.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Database Design &amp; Integrity
How to use this slide:
Try answering each question aloud before reading the signal. Strong answers should be specific, scenario-based and backed by tradeoffs.
Q13. Design schema for users, organizations, roles and invitations in a SaaS app.
Answer blueprint:
- Clarify the requirement, users, data/input shape, scale and constraints.
- Hit these answer signals: tenant schema, constraints, transactions, indexes, migrations, race-condition control.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check-then-insert without constraints or destructive migrations.
Q14. How do you handle transactions for order creation, payment record and inventory decrement?
Answer blueprint:
- Clarify the requirement, users, data/input shape, scale and constraints.
- Hit these answer signals: tenant schema, constraints, transactions, indexes, migrations, race-condition control.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check-then-insert without constraints or destructive migrations.
Q15. How do you design pagination for a feed that changes while users scroll?
Answer blueprint:
- Clarify the requirement, users, data/input shape, scale and constraints.
- Hit these answer signals: tenant schema, constraints, transactions, indexes, migrations, race-condition control.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check-then-insert without constraints or destructive migrations.
Q16. A query is slow after adding filters. How do you debug and index it?
Answer blueprint:
- Clarify the requirement, users, data/input shape, scale and constraints.
- Hit these answer signals: tenant schema, constraints, transactions, indexes, migrations, race-condition control.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check-then-insert without constraints or destructive migrations.
Q17. How do you manage database migrations safely?
Answer blueprint:
- Clarify the requirement, users, data/input shape, scale and constraints.
- Hit these answer signals: tenant schema, constraints, transactions, indexes, migrations, race-condition control.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check-then-insert without constraints or destructive migrations.
Q18. How do you prevent and handle race conditions in database updates?
Answer blueprint:
- Clarify the requirement, users, data/input shape, scale and constraints.
- Hit these answer signals: tenant schema, constraints, transactions, indexes, migrations, race-condition control.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check-then-insert without constraints or destructive migrations.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Backend Architecture
How to use this slide:
Try answering each question aloud before reading the signal. Strong answers should be specific, scenario-based and backed by tradeoffs.
Q19. Design a URL shortener with analytics and abuse prevention.
Answer blueprint:
- Clarify the requirement, users, data/input shape, scale and constraints.
- Hit these answer signals: queues, cache, data model, idempotency, modular monolith, service boundaries, monitoring.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microservices because they sound senior.
Q20. Design a notification system for email, SMS and in-app notifications.
Answer blueprint:
- Clarify the requirement, users, data/input shape, scale and constraints.
- Hit these answer signals: queues, cache, data model, idempotency, modular monolith, service boundaries, monitoring.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microservices because they sound senior.
Q21. Design a file processing service for uploaded resumes or invoices.
Answer blueprint:
- Clarify the requirement, users, data/input shape, scale and constraints.
- Hit these answer signals: queues, cache, data model, idempotency, modular monolith, service boundaries, monitoring.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microservices because they sound senior.
Q22. Design a multi-tenant SaaS architecture for small and enterprise customers.
Answer blueprint:
- Clarify the requirement, users, data/input shape, scale and constraints.
- Hit these answer signals: queues, cache, data model, idempotency, modular monolith, service boundaries, monitoring.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microservices because they sound senior.
Q23. How do you decide between monolith, modular monolith and microservices?
Answer blueprint:
- Clarify the requirement, users, data/input shape, scale and constraints.
- Hit these answer signals: queues, cache, data model, idempotency, modular monolith, service boundaries, monitoring.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microservices because they sound senior.
Q24. Design background jobs for report generation and email delivery.
Answer blueprint:
- Clarify the requirement, users, data/input shape, scale and constraints.
- Hit these answer signals: queues, cache, data model, idempotency, modular monolith, service boundaries, monitoring.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microservices because they sound senior.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Deployment &amp; Reliability
How to use this slide:
Try answering each question aloud before reading the signal. Strong answers should be specific, scenario-based and backed by tradeoffs.
Q25. Design deployment for a React frontend and API backend with staging and production.
Answer blueprint:
- Clarify the requirement, users, data/input shape, scale and constraints.
- Hit these answer signals: CI/CD, env config, secrets, migrations, smoke tests, traces,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deploys or monitoring only server uptime.
Q26. How do you monitor a full-stack app after release?
Answer blueprint:
- Clarify the requirement, users, data/input shape, scale and constraints.
- Hit these answer signals: CI/CD, env config, secrets, migrations, smoke tests, traces,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deploys or monitoring only server uptime.
Q27. An API has intermittent 500 errors. How do you debug across the stack?
Answer blueprint:
- Clarify the requirement, users, data/input shape, scale and constraints.
- Hit these answer signals: CI/CD, env config, secrets, migrations, smoke tests, traces,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deploys or monitoring only server uptime.
Q28. How do you handle environment config for local, staging and production?
Answer blueprint:
- Clarify the requirement, users, data/input shape, scale and constraints.
- Hit these answer signals: CI/CD, env config, secrets, migrations, smoke tests, traces,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deploys or monitoring only server uptime.
Q29. How do you design graceful degradation when a third-party API fails?
Answer blueprint:
- Clarify the requirement, users, data/input shape, scale and constraints.
- Hit these answer signals: CI/CD, env config, secrets, migrations, smoke tests, traces,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deploys or monitoring only server uptime.
Q30. What belongs in an incident runbook for a full-stack product?
Answer blueprint:
- Clarify the requirement, users, data/input shape, scale and constraints.
- Hit these answer signals: CI/CD, env config, secrets, migrations, smoke tests, traces, runbooks.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deploys or monitoring only server uptime.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Real-Time, Caching &amp; Queues
How to use this slide:
Try answering each question aloud before reading the signal. Strong answers should be specific, scenario-based and backed by tradeoffs.
Q31. Design chat or live comments with WebSocket/SSE and offline recovery.
Answer blueprint:
- Clarify the requirement, users, data/input shape, scale and constraints.
- Hit these answer signals: WebSocket/SSE, cursor pagination, cache keys, TTL, DLQ, backpressure, eventual consistency.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all responses globally or doing background work in request path.
Q32. How do you cache API responses without serving stale or unauthorized data?
Answer blueprint:
- Clarify the requirement, users, data/input shape, scale and constraints.
- Hit these answer signals: WebSocket/SSE, cursor pagination, cache keys, TTL, DLQ, backpressure, eventual consistency.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all responses globally or doing background work in request path.
Q33. A Redis cache outage slows the app. How should the system behave?
Answer blueprint:
- Clarify the requirement, users, data/input shape, scale and constraints.
- Hit these answer signals: WebSocket/SSE, cursor pagination, cache keys, TTL, DLQ, backpressure, eventual consistency.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all responses globally or doing background work in request path.
Q34. How do you design a queue for sending emails at scale?
Answer blueprint:
- Clarify the requirement, users, data/input shape, scale and constraints.
- Hit these answer signals: WebSocket/SSE, cursor pagination, cache keys, TTL, DLQ, backpressure, eventual consistency.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all responses globally or doing background work in request path.
Q35. How would you implement activity feed generation?
Answer blueprint:
- Clarify the requirement, users, data/input shape, scale and constraints.
- Hit these answer signals: WebSocket/SSE, cursor pagination, cache keys, TTL, DLQ, backpressure, eventual consistency.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all responses globally or doing background work in request path.
Q36. How do you handle eventual consistency in user-facing workflows?
Answer blueprint:
- Clarify the requirement, users, data/input shape, scale and constraints.
- Hit these answer signals: WebSocket/SSE, cursor pagination, cache keys, TTL, DLQ, backpressure, eventual consistency.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caching all responses globally or doing background work in request path.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Testing &amp; Maintainability
How to use this slide:
Try answering each question aloud before reading the signal. Strong answers should be specific, scenario-based and backed by tradeoffs.
Q37. How do you test a critical checkout flow end to end?
Answer blueprint:
- Clarify the requirement, users, data/input shape, scale and constraints.
- Hit these answer signals: unit/integration/E2E, contract tests, permission matrix, PR review, debt management.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QA only or accepting AI-generated code blindly.
Q38. How do you organize a full-stack repo for a growing team?
Answer blueprint:
- Clarify the requirement, users, data/input shape, scale and constraints.
- Hit these answer signals: unit/integration/E2E, contract tests, permission matrix, PR review, debt management.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QA only or accepting AI-generated code blindly.
Q39. A bug appears only with a specific user permission. How do you prevent regressions?
Answer blueprint:
- Clarify the requirement, users, data/input shape, scale and constraints.
- Hit these answer signals: unit/integration/E2E, contract tests, permission matrix, PR review, debt management.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QA only or accepting AI-generated code blindly.
Q40. How do you review a PR that touches database, API and UI?
Answer blueprint:
- Clarify the requirement, users, data/input shape, scale and constraints.
- Hit these answer signals: unit/integration/E2E, contract tests, permission matrix, PR review, debt management.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QA only or accepting AI-generated code blindly.
Q41. How do you deal with technical debt while still shipping product features?
Answer blueprint:
- Clarify the requirement, users, data/input shape, scale and constraints.
- Hit these answer signals: unit/integration/E2E, contract tests, permission matrix, PR review, debt management.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QA only or accepting AI-generated code blindly.
Q42. How do you ensure AI-generated code is safe to merge?
Answer blueprint:
- Clarify the requirement, users, data/input shape, scale and constraints.
- Hit these answer signals: unit/integration/E2E, contract tests, permission matrix, PR review, debt management.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QA only or accepting AI-generated code blindly.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Stack Developer — Product &amp; AI Feature Scenarios
How to use this slide:
Try answering each question aloud before reading the signal. Strong answers should be specific, scenario-based and backed by tradeoffs.
Q43. Design an AI resume review feature with editable suggestions and user trust.
Answer blueprint:
- Clarify the requirement, users, data/input shape, scale and constraints.
- Hit these answer signals: privacy, parsing, scoring, explainability, real-time session state,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keyword matching only or creating fake AI claims.
Q44. Design a job-search dashboard that ranks roles by resume fit.
Answer blueprint:
- Clarify the requirement, users, data/input shape, scale and constraints.
- Hit these answer signals: privacy, parsing, scoring, explainability, real-time session state,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keyword matching only or creating fake AI claims.
Q45. Design a subscription billing page with plan changes, invoices and refunds.
Answer blueprint:
- Clarify the requirement, users, data/input shape, scale and constraints.
- Hit these answer signals: privacy, parsing, scoring, explainability, real-time session state,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keyword matching only or creating fake AI claims.
Q46. Design a live mock interview feature with code editor, voice and feedback report.
Answer blueprint:
- Clarify the requirement, users, data/input shape, scale and constraints.
- Hit these answer signals: privacy, parsing, scoring, explainability, real-time session state,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keyword matching only or creating fake AI claims.
Q47. Design analytics for a SaaS product to track activation and retention.
Answer blueprint:
- Clarify the requirement, users, data/input shape, scale and constraints.
- Hit these answer signals: privacy, parsing, scoring, explainability, real-time session state,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keyword matching only or creating fake AI claims.
Q48. Walk through your strongest full-stack project: architecture, tradeoffs, scale and production bugs.
Answer blueprint:
- Clarify the requirement, users, data/input shape, scale and constraints.
- Hit these answer signals: privacy, parsing, scoring, explainability, real-time session state, metrics.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keyword matching only or creating fake AI claims.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Full Stack Developer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859536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74980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591056" y="5358384"/>
            <a:ext cx="8046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645920" y="5440680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Backend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505456" y="5358384"/>
            <a:ext cx="9189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0" y="5440680"/>
            <a:ext cx="8092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Databases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Frontend • Backend • DB • Auth  •  14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Production + Tradeoff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Business and engineering maturity.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new release broke login for 20% of users. How do you triage across frontend, backend and auth provider?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rollback, traces, browser matrix, auth config, MVP boundary, risk, debt plan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debugging one layer in isolation or choosing speed/purity blindly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 wants fast launch; engineering wants better architecture. How do you decide?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rollback, traces, browser matrix, auth config, MVP boundary, risk, debt plan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debugging one layer in isolation or choosing speed/purity blindly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Frontend-to-Backend Flow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Full-stack interviews test complete product journeys.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task app flow from React form submit to database write and UI update.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validation, API contract, auth, transaction, optimistic UI, error mapping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components or trusting client validation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duplicate form submissions in a payment or booking flow?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validation, API contract, auth, transaction, optimistic UI, error mapping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components or trusting client validation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frontend shows stale data after mutation. How do you design cache invalidation?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validation, API contract, auth, transaction, optimistic UI, error mapping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components or trusting client validation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share types between frontend and backend safely?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validation, API contract, auth, transaction, optimistic UI, error mapping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components or trusting client validation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error handling across frontend, API and database for a signup flow.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validation, API contract, auth, transaction, optimistic UI, error mapping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components or trusting client validation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keep business rules consistent when they affect UI and backend?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validation, API contract, auth, transaction, optimistic UI, error mapping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components or trusting client validation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API Design, Auth &amp; Security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Security and contract quality are core full-stack signals.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REST APIs for projects, tasks and comments with pagination and filtering.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 contracts, pagination, access/refresh tokens, RBAC/ABAC, rate limits, validation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buttons as authorization or storing long-lived tokens poorly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authentication with access tokens, refresh tokens and session revocation?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 contracts, pagination, access/refresh tokens, RBAC/ABAC, rate limits, validation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buttons as authorization or storing long-lived tokens poorly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implement authorization for admin, manager and member roles?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 contracts, pagination, access/refresh tokens, RBAC/ABAC, rate limits, validation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buttons as authorization or storing long-lived tokens poorly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public API is being abused. What protections do you add?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 contracts, pagination, access/refresh tokens, RBAC/ABAC, rate limits, validation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buttons as authorization or storing long-lived tokens poorly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validation across client, API and database?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 contracts, pagination, access/refresh tokens, RBAC/ABAC, rate limits, validation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buttons as authorization or storing long-lived tokens poorly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secure password reset and email verification flows.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 contracts, pagination, access/refresh tokens, RBAC/ABAC, rate limits, validation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buttons as authorization or storing long-lived tokens poorly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Database Design &amp; Integrity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bugs hide behind successful UI actions.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schema for users, organizations, roles and invitations in a SaaS app.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schema, constraints, transactions, indexes, migrations, race-condition control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check-then-insert without constraints or destructive migrations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transactions for order creation, payment record and inventory decrement?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schema, constraints, transactions, indexes, migrations, race-condition control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check-then-insert without constraints or destructive migrations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pagination for a feed that changes while users scroll?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schema, constraints, transactions, indexes, migrations, race-condition control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check-then-insert without constraints or destructive migrations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query is slow after adding filters. How do you debug and index it?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schema, constraints, transactions, indexes, migrations, race-condition control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check-then-insert without constraints or destructive migrations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manage database migrations safely?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schema, constraints, transactions, indexes, migrations, race-condition control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check-then-insert without constraints or destructive migrations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and handle race conditions in database updates?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tenant schema, constraints, transactions, indexes, migrations, race-condition control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check-then-insert without constraints or destructive migrations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Backend Architecture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System design rounds expect maintainable service boundaries.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URL shortener with analytics and abuse prevention.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queues, cache, data model, idempotency, modular monolith, service boundaries, monitoring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microservices because they sound senior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notification system for email, SMS and in-app notifications.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queues, cache, data model, idempotency, modular monolith, service boundaries, monitoring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microservices because they sound senior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file processing service for uploaded resumes or invoices.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queues, cache, data model, idempotency, modular monolith, service boundaries, monitoring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microservices because they sound senior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multi-tenant SaaS architecture for small and enterprise customers.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queues, cache, data model, idempotency, modular monolith, service boundaries, monitoring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microservices because they sound senior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between monolith, modular monolith and microservices?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queues, cache, data model, idempotency, modular monolith, service boundaries, monitoring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microservices because they sound senior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background jobs for report generation and email delivery.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queues, cache, data model, idempotency, modular monolith, service boundaries, monitoring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microservices because they sound senior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Deployment &amp; Reliability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Full-stack engineers are expected to ship and operate.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deployment for a React frontend and API backend with staging and production.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CI/CD, env config, secrets, migrations, smoke tests, traces, runbooks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deploys or monitoring only server uptime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monitor a full-stack app after release?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CI/CD, env config, secrets, migrations, smoke tests, traces, runbooks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deploys or monitoring only server uptime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API has intermittent 500 errors. How do you debug across the stack?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CI/CD, env config, secrets, migrations, smoke tests, traces, runbooks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deploys or monitoring only server uptime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environment config for local, staging and production?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CI/CD, env config, secrets, migrations, smoke tests, traces, runbooks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deploys or monitoring only server uptime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graceful degradation when a third-party API fails?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CI/CD, env config, secrets, migrations, smoke tests, traces, runbooks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deploys or monitoring only server uptime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belongs in an incident runbook for a full-stack product?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CI/CD, env config, secrets, migrations, smoke tests, traces, runbooks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deploys or monitoring only server uptime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Real-Time, Caching &amp; Queues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test distributed-state tradeoffs.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chat or live comments with WebSocket/SSE and offline recovery.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cursor pagination, cache keys, TTL, DLQ, backpressure, eventual consistency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all responses globally or doing background work in request path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cache API responses without serving stale or unauthorized data?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cursor pagination, cache keys, TTL, DLQ, backpressure, eventual consistency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all responses globally or doing background work in request path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Redis cache outage slows the app. How should the system behave?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cursor pagination, cache keys, TTL, DLQ, backpressure, eventual consistency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all responses globally or doing background work in request path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a queue for sending emails at scale?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cursor pagination, cache keys, TTL, DLQ, backpressure, eventual consistency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all responses globally or doing background work in request path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implement activity feed generation?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cursor pagination, cache keys, TTL, DLQ, backpressure, eventual consistency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all responses globally or doing background work in request path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eventual consistency in user-facing workflows?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WebSocket/SSE, cursor pagination, cache keys, TTL, DLQ, backpressure, eventual consistency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caching all responses globally or doing background work in request path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Testing &amp; Maintainability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 full-stack answers show test boundaries.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test a critical checkout flow end to end?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contract tests, permission matrix, PR review, debt management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QA only or accepting AI-generated code blindly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organize a full-stack repo for a growing team?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contract tests, permission matrix, PR review, debt management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QA only or accepting AI-generated code blindly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bug appears only with a specific user permission. How do you prevent regressions?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contract tests, permission matrix, PR review, debt management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QA only or accepting AI-generated code blindly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review a PR that touches database, API and UI?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contract tests, permission matrix, PR review, debt management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QA only or accepting AI-generated code blindly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deal with technical debt while still shipping product features?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contract tests, permission matrix, PR review, debt management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QA only or accepting AI-generated code blindly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ensure AI-generated code is safe to merge?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unit/integration/E2E, contract tests, permission matrix, PR review, debt management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QA only or accepting AI-generated code blindly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Product &amp; AI Feature Scenarios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Modern full-stack roles combine product, data and AI.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Full Stack Developer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AI resume review feature with editable suggestions and user trust.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privacy, parsing, scoring, explainability, real-time session state, metrics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keyword matching only or creating fake AI claims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job-search dashboard that ranks roles by resume fit.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privacy, parsing, scoring, explainability, real-time session state, metrics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keyword matching only or creating fake AI claims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subscription billing page with plan changes, invoices and refunds.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privacy, parsing, scoring, explainability, real-time session state, metrics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keyword matching only or creating fake AI claims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live mock interview feature with code editor, voice and feedback report.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privacy, parsing, scoring, explainability, real-time session state, metrics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keyword matching only or creating fake AI claims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analytics for a SaaS product to track activation and retention.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privacy, parsing, scoring, explainability, real-time session state, metrics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keyword matching only or creating fake AI claims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your strongest full-stack project: architecture, tradeoffs, scale and production bugs.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privacy, parsing, scoring, explainability, real-time session state, metrics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keyword matching only or creating fake AI claims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Full Stack Developer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2026-06-03T22:21:04Z</dcterms:created>
  <dcterms:modified xsi:type="dcterms:W3CDTF">2026-06-03T22:21:04Z</dcterms:modified>
</cp:coreProperties>
</file>